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76" r:id="rId8"/>
    <p:sldId id="262" r:id="rId9"/>
    <p:sldId id="273" r:id="rId10"/>
    <p:sldId id="274" r:id="rId11"/>
    <p:sldId id="264" r:id="rId12"/>
    <p:sldId id="275" r:id="rId13"/>
    <p:sldId id="265" r:id="rId14"/>
    <p:sldId id="279" r:id="rId15"/>
    <p:sldId id="280" r:id="rId16"/>
    <p:sldId id="270" r:id="rId17"/>
    <p:sldId id="281" r:id="rId18"/>
    <p:sldId id="282" r:id="rId19"/>
    <p:sldId id="283" r:id="rId20"/>
    <p:sldId id="289" r:id="rId21"/>
    <p:sldId id="285" r:id="rId22"/>
    <p:sldId id="290" r:id="rId23"/>
    <p:sldId id="291" r:id="rId24"/>
    <p:sldId id="288" r:id="rId25"/>
    <p:sldId id="292" r:id="rId26"/>
    <p:sldId id="293" r:id="rId27"/>
    <p:sldId id="294" r:id="rId28"/>
    <p:sldId id="295" r:id="rId29"/>
    <p:sldId id="29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E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314" autoAdjust="0"/>
  </p:normalViewPr>
  <p:slideViewPr>
    <p:cSldViewPr>
      <p:cViewPr varScale="1">
        <p:scale>
          <a:sx n="39" d="100"/>
          <a:sy n="39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kab_12\Desktop\&#1089;&#1086;&#1074;&#1077;&#109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Доля ИПР, прошедших курсы повышения квалификации (%)</a:t>
            </a:r>
          </a:p>
        </c:rich>
      </c:tx>
      <c:layout/>
      <c:overlay val="0"/>
    </c:title>
    <c:autoTitleDeleted val="0"/>
    <c:plotArea>
      <c:layout/>
      <c:bubbleChart>
        <c:varyColors val="0"/>
        <c:ser>
          <c:idx val="0"/>
          <c:order val="0"/>
          <c:invertIfNegative val="0"/>
          <c:dPt>
            <c:idx val="0"/>
            <c:invertIfNegative val="0"/>
            <c:bubble3D val="1"/>
            <c:spPr>
              <a:solidFill>
                <a:schemeClr val="bg2">
                  <a:lumMod val="25000"/>
                </a:schemeClr>
              </a:solidFill>
            </c:spPr>
          </c:dPt>
          <c:dPt>
            <c:idx val="1"/>
            <c:invertIfNegative val="0"/>
            <c:bubble3D val="1"/>
            <c:spPr>
              <a:solidFill>
                <a:schemeClr val="tx2">
                  <a:lumMod val="75000"/>
                </a:schemeClr>
              </a:solidFill>
            </c:spPr>
          </c:dPt>
          <c:dPt>
            <c:idx val="2"/>
            <c:invertIfNegative val="0"/>
            <c:bubble3D val="1"/>
            <c:spPr>
              <a:solidFill>
                <a:srgbClr val="FFFF00"/>
              </a:solidFill>
            </c:spPr>
          </c:dPt>
          <c:dPt>
            <c:idx val="3"/>
            <c:invertIfNegative val="0"/>
            <c:bubble3D val="1"/>
            <c:spPr>
              <a:solidFill>
                <a:srgbClr val="7030A0"/>
              </a:solidFill>
            </c:spPr>
          </c:dPt>
          <c:dPt>
            <c:idx val="4"/>
            <c:invertIfNegative val="0"/>
            <c:bubble3D val="1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invertIfNegative val="0"/>
            <c:bubble3D val="1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dPt>
          <c:dPt>
            <c:idx val="6"/>
            <c:invertIfNegative val="0"/>
            <c:bubble3D val="1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6.951684261726207E-2"/>
                  <c:y val="0.120978120978121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736168912571586E-2"/>
                  <c:y val="0.13384813384813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6736168912571586E-2"/>
                  <c:y val="0.136422136422136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7.3687853174297768E-2"/>
                  <c:y val="0.13127413127413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9249200583678736E-2"/>
                  <c:y val="0.12870012870012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8.2029874288369345E-2"/>
                  <c:y val="0.12870012870012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7.0907179469607409E-2"/>
                  <c:y val="0.1338481338481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strRef>
              <c:f>'Лист2 (3)'!$A$3:$A$10</c:f>
              <c:strCache>
                <c:ptCount val="8"/>
                <c:pt idx="0">
                  <c:v>Западно-Сибирский государственный колледж</c:v>
                </c:pt>
                <c:pt idx="1">
                  <c:v>Тюменский колледж водного транспорта</c:v>
                </c:pt>
                <c:pt idx="2">
                  <c:v>Тюменский железнодорожный колледж</c:v>
                </c:pt>
                <c:pt idx="3">
                  <c:v>Заводоуковский агропромышленный техникум</c:v>
                </c:pt>
                <c:pt idx="4">
                  <c:v>Тюменский колледж транспорта</c:v>
                </c:pt>
                <c:pt idx="5">
                  <c:v>Нижнетавдинский многопрофильный техникум</c:v>
                </c:pt>
                <c:pt idx="6">
                  <c:v>Ишимский политехнический техникум</c:v>
                </c:pt>
                <c:pt idx="7">
                  <c:v>Ишимский сельскохозяйственный техникум</c:v>
                </c:pt>
              </c:strCache>
            </c:strRef>
          </c:xVal>
          <c:yVal>
            <c:numRef>
              <c:f>'Лист2 (3)'!$B$3:$B$10</c:f>
              <c:numCache>
                <c:formatCode>General</c:formatCode>
                <c:ptCount val="8"/>
                <c:pt idx="0">
                  <c:v>68</c:v>
                </c:pt>
                <c:pt idx="1">
                  <c:v>92</c:v>
                </c:pt>
                <c:pt idx="2">
                  <c:v>89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29</c:v>
                </c:pt>
              </c:numCache>
            </c:numRef>
          </c:yVal>
          <c:bubbleSize>
            <c:numLit>
              <c:formatCode>General</c:formatCode>
              <c:ptCount val="8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  <c:pt idx="5">
                <c:v>1</c:v>
              </c:pt>
              <c:pt idx="6">
                <c:v>1</c:v>
              </c:pt>
              <c:pt idx="7">
                <c:v>1</c:v>
              </c:pt>
            </c:numLit>
          </c:bubbleSize>
          <c:bubble3D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bubbleScale val="100"/>
        <c:showNegBubbles val="0"/>
        <c:axId val="55114752"/>
        <c:axId val="56361728"/>
      </c:bubbleChart>
      <c:valAx>
        <c:axId val="55114752"/>
        <c:scaling>
          <c:orientation val="minMax"/>
        </c:scaling>
        <c:delete val="1"/>
        <c:axPos val="b"/>
        <c:majorTickMark val="none"/>
        <c:minorTickMark val="none"/>
        <c:tickLblPos val="nextTo"/>
        <c:crossAx val="56361728"/>
        <c:crosses val="autoZero"/>
        <c:crossBetween val="midCat"/>
      </c:valAx>
      <c:valAx>
        <c:axId val="56361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55114752"/>
        <c:crosses val="autoZero"/>
        <c:crossBetween val="midCat"/>
      </c:valAx>
    </c:plotArea>
    <c:legend>
      <c:legendPos val="b"/>
      <c:layout/>
      <c:overlay val="0"/>
    </c:legend>
    <c:plotVisOnly val="1"/>
    <c:dispBlanksAs val="gap"/>
    <c:showDLblsOverMax val="0"/>
  </c:chart>
  <c:spPr>
    <a:solidFill>
      <a:schemeClr val="accent6">
        <a:lumMod val="20000"/>
        <a:lumOff val="80000"/>
      </a:schemeClr>
    </a:solidFill>
  </c:spPr>
  <c:txPr>
    <a:bodyPr/>
    <a:lstStyle/>
    <a:p>
      <a:pPr>
        <a:defRPr sz="1400">
          <a:solidFill>
            <a:schemeClr val="bg1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42EFCD-131D-4EB0-8263-1901EC80AE17}" type="doc">
      <dgm:prSet loTypeId="urn:microsoft.com/office/officeart/2005/8/layout/equation2" loCatId="process" qsTypeId="urn:microsoft.com/office/officeart/2005/8/quickstyle/3d1" qsCatId="3D" csTypeId="urn:microsoft.com/office/officeart/2005/8/colors/colorful4" csCatId="colorful" phldr="1"/>
      <dgm:spPr/>
    </dgm:pt>
    <dgm:pt modelId="{679FBD66-4319-405C-9BC2-A4F982B937B6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общие компетенции     (ОК)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F81C14CF-CB3E-4217-AA8C-76B05C13549E}" type="parTrans" cxnId="{120A6B68-CA94-4964-8A11-39F456039C22}">
      <dgm:prSet/>
      <dgm:spPr/>
      <dgm:t>
        <a:bodyPr/>
        <a:lstStyle/>
        <a:p>
          <a:endParaRPr lang="ru-RU"/>
        </a:p>
      </dgm:t>
    </dgm:pt>
    <dgm:pt modelId="{A69633F8-2140-4894-9301-884C6F9E270C}" type="sibTrans" cxnId="{120A6B68-CA94-4964-8A11-39F456039C22}">
      <dgm:prSet/>
      <dgm:spPr/>
      <dgm:t>
        <a:bodyPr/>
        <a:lstStyle/>
        <a:p>
          <a:endParaRPr lang="ru-RU" dirty="0"/>
        </a:p>
      </dgm:t>
    </dgm:pt>
    <dgm:pt modelId="{7E91AB8E-1066-4D0F-8760-F96218D0AAD8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профессиональные компетенции 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(ПК)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773BA27-540E-42E5-80C5-072E356F687B}" type="parTrans" cxnId="{AAF4C231-2341-4FC8-BA0B-7943333C1E26}">
      <dgm:prSet/>
      <dgm:spPr/>
      <dgm:t>
        <a:bodyPr/>
        <a:lstStyle/>
        <a:p>
          <a:endParaRPr lang="ru-RU"/>
        </a:p>
      </dgm:t>
    </dgm:pt>
    <dgm:pt modelId="{758228AF-D9D5-47C8-8F2C-2C5AFBCA792F}" type="sibTrans" cxnId="{AAF4C231-2341-4FC8-BA0B-7943333C1E26}">
      <dgm:prSet/>
      <dgm:spPr/>
      <dgm:t>
        <a:bodyPr/>
        <a:lstStyle/>
        <a:p>
          <a:endParaRPr lang="ru-RU" dirty="0"/>
        </a:p>
      </dgm:t>
    </dgm:pt>
    <dgm:pt modelId="{52D95945-1845-4D5B-B026-0AC84FE77F5C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Результат обучения (ВПД)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37B4DB6-01FE-4745-8F0F-21B3B816C56B}" type="parTrans" cxnId="{2C95B353-75F5-48A5-A1E3-1C35C72612A0}">
      <dgm:prSet/>
      <dgm:spPr/>
      <dgm:t>
        <a:bodyPr/>
        <a:lstStyle/>
        <a:p>
          <a:endParaRPr lang="ru-RU"/>
        </a:p>
      </dgm:t>
    </dgm:pt>
    <dgm:pt modelId="{C1F17482-B5BF-4827-84C3-3A71410A65B1}" type="sibTrans" cxnId="{2C95B353-75F5-48A5-A1E3-1C35C72612A0}">
      <dgm:prSet/>
      <dgm:spPr/>
      <dgm:t>
        <a:bodyPr/>
        <a:lstStyle/>
        <a:p>
          <a:endParaRPr lang="ru-RU"/>
        </a:p>
      </dgm:t>
    </dgm:pt>
    <dgm:pt modelId="{2686A237-D053-4ABB-BD14-892BEB5CC7AD}" type="pres">
      <dgm:prSet presAssocID="{A642EFCD-131D-4EB0-8263-1901EC80AE17}" presName="Name0" presStyleCnt="0">
        <dgm:presLayoutVars>
          <dgm:dir/>
          <dgm:resizeHandles val="exact"/>
        </dgm:presLayoutVars>
      </dgm:prSet>
      <dgm:spPr/>
    </dgm:pt>
    <dgm:pt modelId="{E6559A79-89F4-495C-9E21-2B24DE3BF96B}" type="pres">
      <dgm:prSet presAssocID="{A642EFCD-131D-4EB0-8263-1901EC80AE17}" presName="vNodes" presStyleCnt="0"/>
      <dgm:spPr/>
    </dgm:pt>
    <dgm:pt modelId="{2E1C6BED-5510-4796-8499-427DCDD22DCB}" type="pres">
      <dgm:prSet presAssocID="{679FBD66-4319-405C-9BC2-A4F982B937B6}" presName="node" presStyleLbl="node1" presStyleIdx="0" presStyleCnt="3" custScaleX="169655" custScaleY="90177" custLinFactY="5851" custLinFactNeighborX="-1530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C455FA-879F-44F7-BBEA-DFCE42C6BD45}" type="pres">
      <dgm:prSet presAssocID="{A69633F8-2140-4894-9301-884C6F9E270C}" presName="spacerT" presStyleCnt="0"/>
      <dgm:spPr/>
    </dgm:pt>
    <dgm:pt modelId="{30DA9651-3F83-4ACF-B88D-05E165316DDF}" type="pres">
      <dgm:prSet presAssocID="{A69633F8-2140-4894-9301-884C6F9E270C}" presName="sibTrans" presStyleLbl="sibTrans2D1" presStyleIdx="0" presStyleCnt="2" custLinFactNeighborX="-33449" custLinFactNeighborY="70338"/>
      <dgm:spPr/>
      <dgm:t>
        <a:bodyPr/>
        <a:lstStyle/>
        <a:p>
          <a:endParaRPr lang="ru-RU"/>
        </a:p>
      </dgm:t>
    </dgm:pt>
    <dgm:pt modelId="{D55553BF-51EF-4CF3-8C2C-CCF3E99D9654}" type="pres">
      <dgm:prSet presAssocID="{A69633F8-2140-4894-9301-884C6F9E270C}" presName="spacerB" presStyleCnt="0"/>
      <dgm:spPr/>
    </dgm:pt>
    <dgm:pt modelId="{189DF108-3A24-4E2B-9376-99A9CECD0428}" type="pres">
      <dgm:prSet presAssocID="{7E91AB8E-1066-4D0F-8760-F96218D0AAD8}" presName="node" presStyleLbl="node1" presStyleIdx="1" presStyleCnt="3" custScaleX="173120" custScaleY="106030" custLinFactNeighborX="-20505" custLinFactNeighborY="-54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75D59E-7C3E-4983-A769-30E255731886}" type="pres">
      <dgm:prSet presAssocID="{A642EFCD-131D-4EB0-8263-1901EC80AE17}" presName="sibTransLast" presStyleLbl="sibTrans2D1" presStyleIdx="1" presStyleCnt="2" custScaleX="207145" custLinFactNeighborX="-39477" custLinFactNeighborY="903"/>
      <dgm:spPr/>
      <dgm:t>
        <a:bodyPr/>
        <a:lstStyle/>
        <a:p>
          <a:endParaRPr lang="ru-RU"/>
        </a:p>
      </dgm:t>
    </dgm:pt>
    <dgm:pt modelId="{034C6EF5-0A21-45F4-AE35-EFE33E86D330}" type="pres">
      <dgm:prSet presAssocID="{A642EFCD-131D-4EB0-8263-1901EC80AE17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492BC2E9-218C-4A38-939D-0DAA0D13A338}" type="pres">
      <dgm:prSet presAssocID="{A642EFCD-131D-4EB0-8263-1901EC80AE17}" presName="lastNode" presStyleLbl="node1" presStyleIdx="2" presStyleCnt="3" custScaleX="77675" custScaleY="80496" custLinFactNeighborX="34177" custLinFactNeighborY="20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0A6B68-CA94-4964-8A11-39F456039C22}" srcId="{A642EFCD-131D-4EB0-8263-1901EC80AE17}" destId="{679FBD66-4319-405C-9BC2-A4F982B937B6}" srcOrd="0" destOrd="0" parTransId="{F81C14CF-CB3E-4217-AA8C-76B05C13549E}" sibTransId="{A69633F8-2140-4894-9301-884C6F9E270C}"/>
    <dgm:cxn modelId="{6B214ED7-34BE-4FE1-87BA-B4E18310E030}" type="presOf" srcId="{758228AF-D9D5-47C8-8F2C-2C5AFBCA792F}" destId="{3575D59E-7C3E-4983-A769-30E255731886}" srcOrd="0" destOrd="0" presId="urn:microsoft.com/office/officeart/2005/8/layout/equation2"/>
    <dgm:cxn modelId="{0F19675A-AF4E-448E-8173-82F1D118DBDE}" type="presOf" srcId="{7E91AB8E-1066-4D0F-8760-F96218D0AAD8}" destId="{189DF108-3A24-4E2B-9376-99A9CECD0428}" srcOrd="0" destOrd="0" presId="urn:microsoft.com/office/officeart/2005/8/layout/equation2"/>
    <dgm:cxn modelId="{ACE8B1D2-E2F0-45B6-BF62-EB6DF7AA2130}" type="presOf" srcId="{A69633F8-2140-4894-9301-884C6F9E270C}" destId="{30DA9651-3F83-4ACF-B88D-05E165316DDF}" srcOrd="0" destOrd="0" presId="urn:microsoft.com/office/officeart/2005/8/layout/equation2"/>
    <dgm:cxn modelId="{D4719C87-3C8A-43EA-8FB3-9673E0B3BEC1}" type="presOf" srcId="{52D95945-1845-4D5B-B026-0AC84FE77F5C}" destId="{492BC2E9-218C-4A38-939D-0DAA0D13A338}" srcOrd="0" destOrd="0" presId="urn:microsoft.com/office/officeart/2005/8/layout/equation2"/>
    <dgm:cxn modelId="{8C2C9DE9-8375-4A52-A439-FEA63531DB6D}" type="presOf" srcId="{758228AF-D9D5-47C8-8F2C-2C5AFBCA792F}" destId="{034C6EF5-0A21-45F4-AE35-EFE33E86D330}" srcOrd="1" destOrd="0" presId="urn:microsoft.com/office/officeart/2005/8/layout/equation2"/>
    <dgm:cxn modelId="{2C95B353-75F5-48A5-A1E3-1C35C72612A0}" srcId="{A642EFCD-131D-4EB0-8263-1901EC80AE17}" destId="{52D95945-1845-4D5B-B026-0AC84FE77F5C}" srcOrd="2" destOrd="0" parTransId="{537B4DB6-01FE-4745-8F0F-21B3B816C56B}" sibTransId="{C1F17482-B5BF-4827-84C3-3A71410A65B1}"/>
    <dgm:cxn modelId="{AAF4C231-2341-4FC8-BA0B-7943333C1E26}" srcId="{A642EFCD-131D-4EB0-8263-1901EC80AE17}" destId="{7E91AB8E-1066-4D0F-8760-F96218D0AAD8}" srcOrd="1" destOrd="0" parTransId="{D773BA27-540E-42E5-80C5-072E356F687B}" sibTransId="{758228AF-D9D5-47C8-8F2C-2C5AFBCA792F}"/>
    <dgm:cxn modelId="{743E6C3D-A92F-4EEB-A16F-D6F862A3DE44}" type="presOf" srcId="{679FBD66-4319-405C-9BC2-A4F982B937B6}" destId="{2E1C6BED-5510-4796-8499-427DCDD22DCB}" srcOrd="0" destOrd="0" presId="urn:microsoft.com/office/officeart/2005/8/layout/equation2"/>
    <dgm:cxn modelId="{36D6E929-DBFE-4495-827D-9D1810FFAD97}" type="presOf" srcId="{A642EFCD-131D-4EB0-8263-1901EC80AE17}" destId="{2686A237-D053-4ABB-BD14-892BEB5CC7AD}" srcOrd="0" destOrd="0" presId="urn:microsoft.com/office/officeart/2005/8/layout/equation2"/>
    <dgm:cxn modelId="{BAD75E17-C1EE-42D3-A26D-10FB892AF76E}" type="presParOf" srcId="{2686A237-D053-4ABB-BD14-892BEB5CC7AD}" destId="{E6559A79-89F4-495C-9E21-2B24DE3BF96B}" srcOrd="0" destOrd="0" presId="urn:microsoft.com/office/officeart/2005/8/layout/equation2"/>
    <dgm:cxn modelId="{7FF894E8-541E-4FAD-85FB-D261FA23CF7D}" type="presParOf" srcId="{E6559A79-89F4-495C-9E21-2B24DE3BF96B}" destId="{2E1C6BED-5510-4796-8499-427DCDD22DCB}" srcOrd="0" destOrd="0" presId="urn:microsoft.com/office/officeart/2005/8/layout/equation2"/>
    <dgm:cxn modelId="{EE21FA34-97F6-409E-8B71-39C09EFF4F27}" type="presParOf" srcId="{E6559A79-89F4-495C-9E21-2B24DE3BF96B}" destId="{45C455FA-879F-44F7-BBEA-DFCE42C6BD45}" srcOrd="1" destOrd="0" presId="urn:microsoft.com/office/officeart/2005/8/layout/equation2"/>
    <dgm:cxn modelId="{918048EB-2833-49B9-AC44-0C785BADC507}" type="presParOf" srcId="{E6559A79-89F4-495C-9E21-2B24DE3BF96B}" destId="{30DA9651-3F83-4ACF-B88D-05E165316DDF}" srcOrd="2" destOrd="0" presId="urn:microsoft.com/office/officeart/2005/8/layout/equation2"/>
    <dgm:cxn modelId="{A9E7637F-818C-46DC-9ACB-582CF27BC435}" type="presParOf" srcId="{E6559A79-89F4-495C-9E21-2B24DE3BF96B}" destId="{D55553BF-51EF-4CF3-8C2C-CCF3E99D9654}" srcOrd="3" destOrd="0" presId="urn:microsoft.com/office/officeart/2005/8/layout/equation2"/>
    <dgm:cxn modelId="{94E8BFBD-0394-467A-81DD-E7D4C9E362C1}" type="presParOf" srcId="{E6559A79-89F4-495C-9E21-2B24DE3BF96B}" destId="{189DF108-3A24-4E2B-9376-99A9CECD0428}" srcOrd="4" destOrd="0" presId="urn:microsoft.com/office/officeart/2005/8/layout/equation2"/>
    <dgm:cxn modelId="{F5707BA9-8C99-4D2E-8D99-8EB7E652D461}" type="presParOf" srcId="{2686A237-D053-4ABB-BD14-892BEB5CC7AD}" destId="{3575D59E-7C3E-4983-A769-30E255731886}" srcOrd="1" destOrd="0" presId="urn:microsoft.com/office/officeart/2005/8/layout/equation2"/>
    <dgm:cxn modelId="{BF3D85B6-6336-4E9F-ABC6-9C63FDF6B23F}" type="presParOf" srcId="{3575D59E-7C3E-4983-A769-30E255731886}" destId="{034C6EF5-0A21-45F4-AE35-EFE33E86D330}" srcOrd="0" destOrd="0" presId="urn:microsoft.com/office/officeart/2005/8/layout/equation2"/>
    <dgm:cxn modelId="{6DC71F00-64D1-4E55-B315-EF17F95DAAAA}" type="presParOf" srcId="{2686A237-D053-4ABB-BD14-892BEB5CC7AD}" destId="{492BC2E9-218C-4A38-939D-0DAA0D13A338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B72BC0-B38C-4969-91DE-1846D6DCD124}" type="doc">
      <dgm:prSet loTypeId="urn:microsoft.com/office/officeart/2008/layout/VerticalCurvedLis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1111C9A-BA0E-41AA-BDDF-65648559843D}">
      <dgm:prSet phldrT="[Текст]"/>
      <dgm:spPr/>
      <dgm:t>
        <a:bodyPr/>
        <a:lstStyle/>
        <a:p>
          <a:r>
            <a:rPr lang="ru-RU" dirty="0" smtClean="0"/>
            <a:t>ДЕЯТЕЛЬНОСТНЫЙ ХАРАКТЕР</a:t>
          </a:r>
          <a:endParaRPr lang="ru-RU" dirty="0"/>
        </a:p>
      </dgm:t>
    </dgm:pt>
    <dgm:pt modelId="{E8C163C7-0826-4C04-A3F4-FBCC225A4CA7}" type="parTrans" cxnId="{8A9E4C5E-9144-447C-BD43-8443E7E9307B}">
      <dgm:prSet/>
      <dgm:spPr/>
      <dgm:t>
        <a:bodyPr/>
        <a:lstStyle/>
        <a:p>
          <a:endParaRPr lang="ru-RU"/>
        </a:p>
      </dgm:t>
    </dgm:pt>
    <dgm:pt modelId="{D57D0FD8-3FBD-4071-A821-D56C06989821}" type="sibTrans" cxnId="{8A9E4C5E-9144-447C-BD43-8443E7E9307B}">
      <dgm:prSet/>
      <dgm:spPr/>
      <dgm:t>
        <a:bodyPr/>
        <a:lstStyle/>
        <a:p>
          <a:endParaRPr lang="ru-RU"/>
        </a:p>
      </dgm:t>
    </dgm:pt>
    <dgm:pt modelId="{A492C492-93B0-42AE-9E05-97D91CE97C29}">
      <dgm:prSet phldrT="[Текст]"/>
      <dgm:spPr/>
      <dgm:t>
        <a:bodyPr/>
        <a:lstStyle/>
        <a:p>
          <a:r>
            <a:rPr lang="ru-RU" dirty="0" smtClean="0"/>
            <a:t>ОСОЗНАННОСТЬ</a:t>
          </a:r>
          <a:endParaRPr lang="ru-RU" dirty="0"/>
        </a:p>
      </dgm:t>
    </dgm:pt>
    <dgm:pt modelId="{525AE2F9-F7E2-4703-942C-DD4D7CAAE4BB}" type="parTrans" cxnId="{4DCEB746-D51E-4914-8069-DACE048358F5}">
      <dgm:prSet/>
      <dgm:spPr/>
      <dgm:t>
        <a:bodyPr/>
        <a:lstStyle/>
        <a:p>
          <a:endParaRPr lang="ru-RU"/>
        </a:p>
      </dgm:t>
    </dgm:pt>
    <dgm:pt modelId="{3C10EFDF-8714-46CF-92E8-B35A8FBD093A}" type="sibTrans" cxnId="{4DCEB746-D51E-4914-8069-DACE048358F5}">
      <dgm:prSet/>
      <dgm:spPr/>
      <dgm:t>
        <a:bodyPr/>
        <a:lstStyle/>
        <a:p>
          <a:endParaRPr lang="ru-RU"/>
        </a:p>
      </dgm:t>
    </dgm:pt>
    <dgm:pt modelId="{CCDB306F-0F67-4E8D-A25C-3D6C38A0919D}">
      <dgm:prSet phldrT="[Текст]"/>
      <dgm:spPr/>
      <dgm:t>
        <a:bodyPr/>
        <a:lstStyle/>
        <a:p>
          <a:r>
            <a:rPr lang="ru-RU" dirty="0" smtClean="0"/>
            <a:t>АКТИВНОСТЬ</a:t>
          </a:r>
          <a:endParaRPr lang="ru-RU" dirty="0"/>
        </a:p>
      </dgm:t>
    </dgm:pt>
    <dgm:pt modelId="{4015F636-CAE8-4940-BA6C-ABBFC035869B}" type="parTrans" cxnId="{BD9ADFDF-EDCB-4768-9712-8211F4A2F49C}">
      <dgm:prSet/>
      <dgm:spPr/>
      <dgm:t>
        <a:bodyPr/>
        <a:lstStyle/>
        <a:p>
          <a:endParaRPr lang="ru-RU"/>
        </a:p>
      </dgm:t>
    </dgm:pt>
    <dgm:pt modelId="{70EBE3BD-308E-4D65-AE70-6C6406245B6F}" type="sibTrans" cxnId="{BD9ADFDF-EDCB-4768-9712-8211F4A2F49C}">
      <dgm:prSet/>
      <dgm:spPr/>
      <dgm:t>
        <a:bodyPr/>
        <a:lstStyle/>
        <a:p>
          <a:endParaRPr lang="ru-RU"/>
        </a:p>
      </dgm:t>
    </dgm:pt>
    <dgm:pt modelId="{C19B9F65-31F6-460F-B4CC-10439DEAD1BB}">
      <dgm:prSet/>
      <dgm:spPr/>
      <dgm:t>
        <a:bodyPr/>
        <a:lstStyle/>
        <a:p>
          <a:r>
            <a:rPr lang="ru-RU" dirty="0" smtClean="0"/>
            <a:t>СОЗДАНИЕ СИТУАЦИОННЫХ УСЛОВИЙ</a:t>
          </a:r>
          <a:endParaRPr lang="ru-RU" dirty="0"/>
        </a:p>
      </dgm:t>
    </dgm:pt>
    <dgm:pt modelId="{C7F199E8-3639-461B-9FD8-49A8FA6429BA}" type="parTrans" cxnId="{215D1237-251C-4569-A88E-A7DC47D49A33}">
      <dgm:prSet/>
      <dgm:spPr/>
      <dgm:t>
        <a:bodyPr/>
        <a:lstStyle/>
        <a:p>
          <a:endParaRPr lang="ru-RU"/>
        </a:p>
      </dgm:t>
    </dgm:pt>
    <dgm:pt modelId="{53DCDB02-A63B-4571-A6F2-F6E7281D2594}" type="sibTrans" cxnId="{215D1237-251C-4569-A88E-A7DC47D49A33}">
      <dgm:prSet/>
      <dgm:spPr/>
      <dgm:t>
        <a:bodyPr/>
        <a:lstStyle/>
        <a:p>
          <a:endParaRPr lang="ru-RU"/>
        </a:p>
      </dgm:t>
    </dgm:pt>
    <dgm:pt modelId="{D43404CD-456E-41DC-971D-F65286348938}">
      <dgm:prSet/>
      <dgm:spPr/>
      <dgm:t>
        <a:bodyPr/>
        <a:lstStyle/>
        <a:p>
          <a:r>
            <a:rPr lang="ru-RU" dirty="0" smtClean="0"/>
            <a:t>МНОГОУРОВНЕВОСТЬ</a:t>
          </a:r>
          <a:endParaRPr lang="ru-RU" dirty="0"/>
        </a:p>
      </dgm:t>
    </dgm:pt>
    <dgm:pt modelId="{B7B5D130-ABC1-41CC-9650-742B455B475A}" type="parTrans" cxnId="{09D06A36-CEE9-4F8D-8A5D-500762C9AC9F}">
      <dgm:prSet/>
      <dgm:spPr/>
      <dgm:t>
        <a:bodyPr/>
        <a:lstStyle/>
        <a:p>
          <a:endParaRPr lang="ru-RU"/>
        </a:p>
      </dgm:t>
    </dgm:pt>
    <dgm:pt modelId="{E69876A9-3450-4ACC-B258-410870147C39}" type="sibTrans" cxnId="{09D06A36-CEE9-4F8D-8A5D-500762C9AC9F}">
      <dgm:prSet/>
      <dgm:spPr/>
      <dgm:t>
        <a:bodyPr/>
        <a:lstStyle/>
        <a:p>
          <a:endParaRPr lang="ru-RU"/>
        </a:p>
      </dgm:t>
    </dgm:pt>
    <dgm:pt modelId="{86A3CB59-2386-4DBC-9F5A-E5656BD581D5}">
      <dgm:prSet/>
      <dgm:spPr/>
      <dgm:t>
        <a:bodyPr/>
        <a:lstStyle/>
        <a:p>
          <a:r>
            <a:rPr lang="ru-RU" dirty="0" smtClean="0"/>
            <a:t>СИСТЕМНОСТЬ</a:t>
          </a:r>
          <a:endParaRPr lang="ru-RU" dirty="0"/>
        </a:p>
      </dgm:t>
    </dgm:pt>
    <dgm:pt modelId="{B526458A-256D-460D-B601-72C336B37B90}" type="parTrans" cxnId="{F745407F-DDE4-4E70-B879-493EEB2B883C}">
      <dgm:prSet/>
      <dgm:spPr/>
      <dgm:t>
        <a:bodyPr/>
        <a:lstStyle/>
        <a:p>
          <a:endParaRPr lang="ru-RU"/>
        </a:p>
      </dgm:t>
    </dgm:pt>
    <dgm:pt modelId="{698FB2F1-E6E7-4B1A-AC76-B1910EAE704E}" type="sibTrans" cxnId="{F745407F-DDE4-4E70-B879-493EEB2B883C}">
      <dgm:prSet/>
      <dgm:spPr/>
      <dgm:t>
        <a:bodyPr/>
        <a:lstStyle/>
        <a:p>
          <a:endParaRPr lang="ru-RU"/>
        </a:p>
      </dgm:t>
    </dgm:pt>
    <dgm:pt modelId="{E88712A7-30F3-4FFA-AE20-4A8743157370}" type="pres">
      <dgm:prSet presAssocID="{0DB72BC0-B38C-4969-91DE-1846D6DCD12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E4F220D-5487-4275-B165-6E70C0172A5D}" type="pres">
      <dgm:prSet presAssocID="{0DB72BC0-B38C-4969-91DE-1846D6DCD124}" presName="Name1" presStyleCnt="0"/>
      <dgm:spPr/>
    </dgm:pt>
    <dgm:pt modelId="{2A978693-F6FE-4536-995C-5CEC532D47F1}" type="pres">
      <dgm:prSet presAssocID="{0DB72BC0-B38C-4969-91DE-1846D6DCD124}" presName="cycle" presStyleCnt="0"/>
      <dgm:spPr/>
    </dgm:pt>
    <dgm:pt modelId="{F3FC3AA0-439C-4D25-93F3-92DC70DFBA4F}" type="pres">
      <dgm:prSet presAssocID="{0DB72BC0-B38C-4969-91DE-1846D6DCD124}" presName="srcNode" presStyleLbl="node1" presStyleIdx="0" presStyleCnt="6"/>
      <dgm:spPr/>
    </dgm:pt>
    <dgm:pt modelId="{69E40C3E-047F-4ABD-86B5-334F0853DB43}" type="pres">
      <dgm:prSet presAssocID="{0DB72BC0-B38C-4969-91DE-1846D6DCD124}" presName="conn" presStyleLbl="parChTrans1D2" presStyleIdx="0" presStyleCnt="1"/>
      <dgm:spPr/>
      <dgm:t>
        <a:bodyPr/>
        <a:lstStyle/>
        <a:p>
          <a:endParaRPr lang="ru-RU"/>
        </a:p>
      </dgm:t>
    </dgm:pt>
    <dgm:pt modelId="{F8C49E50-20F7-49D4-9DD9-E1FAC7033839}" type="pres">
      <dgm:prSet presAssocID="{0DB72BC0-B38C-4969-91DE-1846D6DCD124}" presName="extraNode" presStyleLbl="node1" presStyleIdx="0" presStyleCnt="6"/>
      <dgm:spPr/>
    </dgm:pt>
    <dgm:pt modelId="{05BB24ED-B3C7-4F12-A695-4E490F2CB7A7}" type="pres">
      <dgm:prSet presAssocID="{0DB72BC0-B38C-4969-91DE-1846D6DCD124}" presName="dstNode" presStyleLbl="node1" presStyleIdx="0" presStyleCnt="6"/>
      <dgm:spPr/>
    </dgm:pt>
    <dgm:pt modelId="{918BAE8D-E9EB-41EB-B5AC-FD74470E381D}" type="pres">
      <dgm:prSet presAssocID="{A1111C9A-BA0E-41AA-BDDF-65648559843D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696A29-C6F8-449A-8107-944F0B70B93D}" type="pres">
      <dgm:prSet presAssocID="{A1111C9A-BA0E-41AA-BDDF-65648559843D}" presName="accent_1" presStyleCnt="0"/>
      <dgm:spPr/>
    </dgm:pt>
    <dgm:pt modelId="{F26831CB-84F7-4D54-9033-F35F502C0042}" type="pres">
      <dgm:prSet presAssocID="{A1111C9A-BA0E-41AA-BDDF-65648559843D}" presName="accentRepeatNode" presStyleLbl="solidFgAcc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BFB0F04-E474-428D-9EAD-4CDA96B34B7E}" type="pres">
      <dgm:prSet presAssocID="{A492C492-93B0-42AE-9E05-97D91CE97C29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6A8C06-1A6D-40E9-ABEC-6C998693C3D9}" type="pres">
      <dgm:prSet presAssocID="{A492C492-93B0-42AE-9E05-97D91CE97C29}" presName="accent_2" presStyleCnt="0"/>
      <dgm:spPr/>
    </dgm:pt>
    <dgm:pt modelId="{A93D2DE9-83D0-4C12-9BAE-E31CE00CBD09}" type="pres">
      <dgm:prSet presAssocID="{A492C492-93B0-42AE-9E05-97D91CE97C29}" presName="accentRepeatNode" presStyleLbl="solidFgAcc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C28B57C-E5DB-4889-AC53-1CB85006435C}" type="pres">
      <dgm:prSet presAssocID="{CCDB306F-0F67-4E8D-A25C-3D6C38A0919D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E0C65B-E9FA-4B58-8A62-50348719B068}" type="pres">
      <dgm:prSet presAssocID="{CCDB306F-0F67-4E8D-A25C-3D6C38A0919D}" presName="accent_3" presStyleCnt="0"/>
      <dgm:spPr/>
    </dgm:pt>
    <dgm:pt modelId="{33D8A7B4-677D-4E43-A6BD-E5E87E4108FA}" type="pres">
      <dgm:prSet presAssocID="{CCDB306F-0F67-4E8D-A25C-3D6C38A0919D}" presName="accentRepeatNode" presStyleLbl="solidFgAcc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12714ACF-2472-46C3-95F4-0866E5D808A7}" type="pres">
      <dgm:prSet presAssocID="{C19B9F65-31F6-460F-B4CC-10439DEAD1BB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0E60E2-19F0-4484-9548-6A28B7A421AA}" type="pres">
      <dgm:prSet presAssocID="{C19B9F65-31F6-460F-B4CC-10439DEAD1BB}" presName="accent_4" presStyleCnt="0"/>
      <dgm:spPr/>
    </dgm:pt>
    <dgm:pt modelId="{EC4AEACB-EF71-4EE5-8E62-C56A44B8A3F1}" type="pres">
      <dgm:prSet presAssocID="{C19B9F65-31F6-460F-B4CC-10439DEAD1BB}" presName="accentRepeatNode" presStyleLbl="solidFgAcc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0D5EAA5-40C3-4722-B86E-5443B2351DD0}" type="pres">
      <dgm:prSet presAssocID="{D43404CD-456E-41DC-971D-F65286348938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CFBE44-3C38-4E71-950E-8282EE1CB7EA}" type="pres">
      <dgm:prSet presAssocID="{D43404CD-456E-41DC-971D-F65286348938}" presName="accent_5" presStyleCnt="0"/>
      <dgm:spPr/>
    </dgm:pt>
    <dgm:pt modelId="{C127310A-8623-4E81-8CC8-C2E80FA73FED}" type="pres">
      <dgm:prSet presAssocID="{D43404CD-456E-41DC-971D-F65286348938}" presName="accentRepeatNode" presStyleLbl="solidFgAcc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F737D4D-1BEF-411E-8A29-AB55B350896C}" type="pres">
      <dgm:prSet presAssocID="{86A3CB59-2386-4DBC-9F5A-E5656BD581D5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45D7F5-1F78-4844-A04D-2013764E661C}" type="pres">
      <dgm:prSet presAssocID="{86A3CB59-2386-4DBC-9F5A-E5656BD581D5}" presName="accent_6" presStyleCnt="0"/>
      <dgm:spPr/>
    </dgm:pt>
    <dgm:pt modelId="{F7E3FD7D-9E91-4550-878F-83137F3704C3}" type="pres">
      <dgm:prSet presAssocID="{86A3CB59-2386-4DBC-9F5A-E5656BD581D5}" presName="accentRepeatNode" presStyleLbl="solidFgAcc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09D06A36-CEE9-4F8D-8A5D-500762C9AC9F}" srcId="{0DB72BC0-B38C-4969-91DE-1846D6DCD124}" destId="{D43404CD-456E-41DC-971D-F65286348938}" srcOrd="4" destOrd="0" parTransId="{B7B5D130-ABC1-41CC-9650-742B455B475A}" sibTransId="{E69876A9-3450-4ACC-B258-410870147C39}"/>
    <dgm:cxn modelId="{5168714D-2447-4F5C-AFC0-5157FBB4D02C}" type="presOf" srcId="{0DB72BC0-B38C-4969-91DE-1846D6DCD124}" destId="{E88712A7-30F3-4FFA-AE20-4A8743157370}" srcOrd="0" destOrd="0" presId="urn:microsoft.com/office/officeart/2008/layout/VerticalCurvedList"/>
    <dgm:cxn modelId="{ACB133D9-87CC-42CF-BFF3-71715AAE2198}" type="presOf" srcId="{C19B9F65-31F6-460F-B4CC-10439DEAD1BB}" destId="{12714ACF-2472-46C3-95F4-0866E5D808A7}" srcOrd="0" destOrd="0" presId="urn:microsoft.com/office/officeart/2008/layout/VerticalCurvedList"/>
    <dgm:cxn modelId="{CE186B36-A5DF-4FDB-8B7C-D699BEF2630C}" type="presOf" srcId="{86A3CB59-2386-4DBC-9F5A-E5656BD581D5}" destId="{EF737D4D-1BEF-411E-8A29-AB55B350896C}" srcOrd="0" destOrd="0" presId="urn:microsoft.com/office/officeart/2008/layout/VerticalCurvedList"/>
    <dgm:cxn modelId="{F745407F-DDE4-4E70-B879-493EEB2B883C}" srcId="{0DB72BC0-B38C-4969-91DE-1846D6DCD124}" destId="{86A3CB59-2386-4DBC-9F5A-E5656BD581D5}" srcOrd="5" destOrd="0" parTransId="{B526458A-256D-460D-B601-72C336B37B90}" sibTransId="{698FB2F1-E6E7-4B1A-AC76-B1910EAE704E}"/>
    <dgm:cxn modelId="{9EEE6ACA-FBE9-4E64-A736-329860621D00}" type="presOf" srcId="{A492C492-93B0-42AE-9E05-97D91CE97C29}" destId="{5BFB0F04-E474-428D-9EAD-4CDA96B34B7E}" srcOrd="0" destOrd="0" presId="urn:microsoft.com/office/officeart/2008/layout/VerticalCurvedList"/>
    <dgm:cxn modelId="{89DE17EB-8B8C-47A5-9180-323DC222E95D}" type="presOf" srcId="{A1111C9A-BA0E-41AA-BDDF-65648559843D}" destId="{918BAE8D-E9EB-41EB-B5AC-FD74470E381D}" srcOrd="0" destOrd="0" presId="urn:microsoft.com/office/officeart/2008/layout/VerticalCurvedList"/>
    <dgm:cxn modelId="{5BDE77EA-4202-4D99-90D2-FD8BCD8CE0FE}" type="presOf" srcId="{D57D0FD8-3FBD-4071-A821-D56C06989821}" destId="{69E40C3E-047F-4ABD-86B5-334F0853DB43}" srcOrd="0" destOrd="0" presId="urn:microsoft.com/office/officeart/2008/layout/VerticalCurvedList"/>
    <dgm:cxn modelId="{8A9E4C5E-9144-447C-BD43-8443E7E9307B}" srcId="{0DB72BC0-B38C-4969-91DE-1846D6DCD124}" destId="{A1111C9A-BA0E-41AA-BDDF-65648559843D}" srcOrd="0" destOrd="0" parTransId="{E8C163C7-0826-4C04-A3F4-FBCC225A4CA7}" sibTransId="{D57D0FD8-3FBD-4071-A821-D56C06989821}"/>
    <dgm:cxn modelId="{5DE062F5-F3FC-4E41-9E8F-24FD3A7684DE}" type="presOf" srcId="{CCDB306F-0F67-4E8D-A25C-3D6C38A0919D}" destId="{BC28B57C-E5DB-4889-AC53-1CB85006435C}" srcOrd="0" destOrd="0" presId="urn:microsoft.com/office/officeart/2008/layout/VerticalCurvedList"/>
    <dgm:cxn modelId="{D3F11822-5180-49D7-BC90-A491D9DE20AA}" type="presOf" srcId="{D43404CD-456E-41DC-971D-F65286348938}" destId="{80D5EAA5-40C3-4722-B86E-5443B2351DD0}" srcOrd="0" destOrd="0" presId="urn:microsoft.com/office/officeart/2008/layout/VerticalCurvedList"/>
    <dgm:cxn modelId="{4DCEB746-D51E-4914-8069-DACE048358F5}" srcId="{0DB72BC0-B38C-4969-91DE-1846D6DCD124}" destId="{A492C492-93B0-42AE-9E05-97D91CE97C29}" srcOrd="1" destOrd="0" parTransId="{525AE2F9-F7E2-4703-942C-DD4D7CAAE4BB}" sibTransId="{3C10EFDF-8714-46CF-92E8-B35A8FBD093A}"/>
    <dgm:cxn modelId="{215D1237-251C-4569-A88E-A7DC47D49A33}" srcId="{0DB72BC0-B38C-4969-91DE-1846D6DCD124}" destId="{C19B9F65-31F6-460F-B4CC-10439DEAD1BB}" srcOrd="3" destOrd="0" parTransId="{C7F199E8-3639-461B-9FD8-49A8FA6429BA}" sibTransId="{53DCDB02-A63B-4571-A6F2-F6E7281D2594}"/>
    <dgm:cxn modelId="{BD9ADFDF-EDCB-4768-9712-8211F4A2F49C}" srcId="{0DB72BC0-B38C-4969-91DE-1846D6DCD124}" destId="{CCDB306F-0F67-4E8D-A25C-3D6C38A0919D}" srcOrd="2" destOrd="0" parTransId="{4015F636-CAE8-4940-BA6C-ABBFC035869B}" sibTransId="{70EBE3BD-308E-4D65-AE70-6C6406245B6F}"/>
    <dgm:cxn modelId="{D4093BB6-6D6C-4F25-A25F-813A58F85578}" type="presParOf" srcId="{E88712A7-30F3-4FFA-AE20-4A8743157370}" destId="{4E4F220D-5487-4275-B165-6E70C0172A5D}" srcOrd="0" destOrd="0" presId="urn:microsoft.com/office/officeart/2008/layout/VerticalCurvedList"/>
    <dgm:cxn modelId="{F434B6B5-004D-430E-864B-DB069622F89C}" type="presParOf" srcId="{4E4F220D-5487-4275-B165-6E70C0172A5D}" destId="{2A978693-F6FE-4536-995C-5CEC532D47F1}" srcOrd="0" destOrd="0" presId="urn:microsoft.com/office/officeart/2008/layout/VerticalCurvedList"/>
    <dgm:cxn modelId="{DE54462E-BE4B-4716-8CFE-A531E559C11B}" type="presParOf" srcId="{2A978693-F6FE-4536-995C-5CEC532D47F1}" destId="{F3FC3AA0-439C-4D25-93F3-92DC70DFBA4F}" srcOrd="0" destOrd="0" presId="urn:microsoft.com/office/officeart/2008/layout/VerticalCurvedList"/>
    <dgm:cxn modelId="{DB9F1976-E8E6-417A-BDE7-55A99CD71BBC}" type="presParOf" srcId="{2A978693-F6FE-4536-995C-5CEC532D47F1}" destId="{69E40C3E-047F-4ABD-86B5-334F0853DB43}" srcOrd="1" destOrd="0" presId="urn:microsoft.com/office/officeart/2008/layout/VerticalCurvedList"/>
    <dgm:cxn modelId="{82998E37-359E-49B9-8C65-D67A74E3DDD0}" type="presParOf" srcId="{2A978693-F6FE-4536-995C-5CEC532D47F1}" destId="{F8C49E50-20F7-49D4-9DD9-E1FAC7033839}" srcOrd="2" destOrd="0" presId="urn:microsoft.com/office/officeart/2008/layout/VerticalCurvedList"/>
    <dgm:cxn modelId="{3AA9BA27-A2DA-405F-867A-47E854B92598}" type="presParOf" srcId="{2A978693-F6FE-4536-995C-5CEC532D47F1}" destId="{05BB24ED-B3C7-4F12-A695-4E490F2CB7A7}" srcOrd="3" destOrd="0" presId="urn:microsoft.com/office/officeart/2008/layout/VerticalCurvedList"/>
    <dgm:cxn modelId="{A4A55D3B-4C2C-4930-8BDC-9EDE2CC5B38E}" type="presParOf" srcId="{4E4F220D-5487-4275-B165-6E70C0172A5D}" destId="{918BAE8D-E9EB-41EB-B5AC-FD74470E381D}" srcOrd="1" destOrd="0" presId="urn:microsoft.com/office/officeart/2008/layout/VerticalCurvedList"/>
    <dgm:cxn modelId="{EDEC8E14-F13B-4B89-B4F3-8019D9BE9CD6}" type="presParOf" srcId="{4E4F220D-5487-4275-B165-6E70C0172A5D}" destId="{9E696A29-C6F8-449A-8107-944F0B70B93D}" srcOrd="2" destOrd="0" presId="urn:microsoft.com/office/officeart/2008/layout/VerticalCurvedList"/>
    <dgm:cxn modelId="{C00D47C5-7F2D-4561-A73D-39E3551664EE}" type="presParOf" srcId="{9E696A29-C6F8-449A-8107-944F0B70B93D}" destId="{F26831CB-84F7-4D54-9033-F35F502C0042}" srcOrd="0" destOrd="0" presId="urn:microsoft.com/office/officeart/2008/layout/VerticalCurvedList"/>
    <dgm:cxn modelId="{39E74D40-1376-480A-B2C9-EA82381D56AD}" type="presParOf" srcId="{4E4F220D-5487-4275-B165-6E70C0172A5D}" destId="{5BFB0F04-E474-428D-9EAD-4CDA96B34B7E}" srcOrd="3" destOrd="0" presId="urn:microsoft.com/office/officeart/2008/layout/VerticalCurvedList"/>
    <dgm:cxn modelId="{511C87F4-476A-4E5D-B4A8-A07E95BE7F25}" type="presParOf" srcId="{4E4F220D-5487-4275-B165-6E70C0172A5D}" destId="{0B6A8C06-1A6D-40E9-ABEC-6C998693C3D9}" srcOrd="4" destOrd="0" presId="urn:microsoft.com/office/officeart/2008/layout/VerticalCurvedList"/>
    <dgm:cxn modelId="{71528C63-A0B0-46E8-85EB-04E6031529FF}" type="presParOf" srcId="{0B6A8C06-1A6D-40E9-ABEC-6C998693C3D9}" destId="{A93D2DE9-83D0-4C12-9BAE-E31CE00CBD09}" srcOrd="0" destOrd="0" presId="urn:microsoft.com/office/officeart/2008/layout/VerticalCurvedList"/>
    <dgm:cxn modelId="{27F421A1-6902-4623-B247-A1B0EF683440}" type="presParOf" srcId="{4E4F220D-5487-4275-B165-6E70C0172A5D}" destId="{BC28B57C-E5DB-4889-AC53-1CB85006435C}" srcOrd="5" destOrd="0" presId="urn:microsoft.com/office/officeart/2008/layout/VerticalCurvedList"/>
    <dgm:cxn modelId="{16BA3C39-0AE8-4615-AD1F-D4584273FFD9}" type="presParOf" srcId="{4E4F220D-5487-4275-B165-6E70C0172A5D}" destId="{B0E0C65B-E9FA-4B58-8A62-50348719B068}" srcOrd="6" destOrd="0" presId="urn:microsoft.com/office/officeart/2008/layout/VerticalCurvedList"/>
    <dgm:cxn modelId="{0FD936B6-D8AE-40D7-920E-98EE0A741B44}" type="presParOf" srcId="{B0E0C65B-E9FA-4B58-8A62-50348719B068}" destId="{33D8A7B4-677D-4E43-A6BD-E5E87E4108FA}" srcOrd="0" destOrd="0" presId="urn:microsoft.com/office/officeart/2008/layout/VerticalCurvedList"/>
    <dgm:cxn modelId="{0AA1ADA2-D87D-4157-80C1-A9F72D747CB3}" type="presParOf" srcId="{4E4F220D-5487-4275-B165-6E70C0172A5D}" destId="{12714ACF-2472-46C3-95F4-0866E5D808A7}" srcOrd="7" destOrd="0" presId="urn:microsoft.com/office/officeart/2008/layout/VerticalCurvedList"/>
    <dgm:cxn modelId="{98F6A684-4D90-4720-9718-869330D73472}" type="presParOf" srcId="{4E4F220D-5487-4275-B165-6E70C0172A5D}" destId="{140E60E2-19F0-4484-9548-6A28B7A421AA}" srcOrd="8" destOrd="0" presId="urn:microsoft.com/office/officeart/2008/layout/VerticalCurvedList"/>
    <dgm:cxn modelId="{9B796CE3-86EC-4C99-A71C-37C898F365BA}" type="presParOf" srcId="{140E60E2-19F0-4484-9548-6A28B7A421AA}" destId="{EC4AEACB-EF71-4EE5-8E62-C56A44B8A3F1}" srcOrd="0" destOrd="0" presId="urn:microsoft.com/office/officeart/2008/layout/VerticalCurvedList"/>
    <dgm:cxn modelId="{3B46D6C6-839E-4ABE-9576-15A5245DF9D1}" type="presParOf" srcId="{4E4F220D-5487-4275-B165-6E70C0172A5D}" destId="{80D5EAA5-40C3-4722-B86E-5443B2351DD0}" srcOrd="9" destOrd="0" presId="urn:microsoft.com/office/officeart/2008/layout/VerticalCurvedList"/>
    <dgm:cxn modelId="{5079276A-BF02-4774-BB06-FB87E8FCD29B}" type="presParOf" srcId="{4E4F220D-5487-4275-B165-6E70C0172A5D}" destId="{8FCFBE44-3C38-4E71-950E-8282EE1CB7EA}" srcOrd="10" destOrd="0" presId="urn:microsoft.com/office/officeart/2008/layout/VerticalCurvedList"/>
    <dgm:cxn modelId="{0DFEFB78-C8C6-40FE-A4B0-2562CB819E0E}" type="presParOf" srcId="{8FCFBE44-3C38-4E71-950E-8282EE1CB7EA}" destId="{C127310A-8623-4E81-8CC8-C2E80FA73FED}" srcOrd="0" destOrd="0" presId="urn:microsoft.com/office/officeart/2008/layout/VerticalCurvedList"/>
    <dgm:cxn modelId="{ABC88B84-71EF-4C8A-9D11-AB8C55EA9015}" type="presParOf" srcId="{4E4F220D-5487-4275-B165-6E70C0172A5D}" destId="{EF737D4D-1BEF-411E-8A29-AB55B350896C}" srcOrd="11" destOrd="0" presId="urn:microsoft.com/office/officeart/2008/layout/VerticalCurvedList"/>
    <dgm:cxn modelId="{382629B5-5B75-4385-93E7-82A2898BF061}" type="presParOf" srcId="{4E4F220D-5487-4275-B165-6E70C0172A5D}" destId="{C945D7F5-1F78-4844-A04D-2013764E661C}" srcOrd="12" destOrd="0" presId="urn:microsoft.com/office/officeart/2008/layout/VerticalCurvedList"/>
    <dgm:cxn modelId="{E9648C72-0B08-4A97-923E-6166C8CFBDAB}" type="presParOf" srcId="{C945D7F5-1F78-4844-A04D-2013764E661C}" destId="{F7E3FD7D-9E91-4550-878F-83137F3704C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DF0FF0-0A8F-4198-8A42-319214BFDA1D}" type="doc">
      <dgm:prSet loTypeId="urn:microsoft.com/office/officeart/2005/8/layout/process4" loCatId="process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4FA5F0D-0A64-4D15-9D72-BAD43E2C9E15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Компетентность – результат образования</a:t>
          </a:r>
          <a:endParaRPr lang="ru-RU" sz="2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70DDCCD-5444-42AF-B34D-93DB55389F54}" type="parTrans" cxnId="{62375A88-90C4-4008-AE92-EAF2C2CCFADA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1FED58F2-6A9B-49FC-8E80-A26E11590223}" type="sibTrans" cxnId="{62375A88-90C4-4008-AE92-EAF2C2CCFADA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2B72E57A-989A-4DEB-862C-0B3C5BE8AEAD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Образовательная технология – способ формирования компетенций</a:t>
          </a:r>
          <a:endParaRPr lang="ru-RU" sz="2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FFEBB0-1E0C-4A92-A518-C728DDC39E9D}" type="parTrans" cxnId="{65023E6A-13C4-469E-B955-14855C188CC8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E3BBA214-0EBA-464D-B6BE-BFC042DA7126}" type="sibTrans" cxnId="{65023E6A-13C4-469E-B955-14855C188CC8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B1C79719-ED07-4C92-B68B-416130CB6BAE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Оценочные средства – инструмент доказательства сформированности компетенций</a:t>
          </a:r>
          <a:endParaRPr lang="ru-RU" sz="2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4DF547B-2B23-4165-A6B7-1F1A56B0C6CC}" type="parTrans" cxnId="{4F40BA19-7864-4276-95F9-76A439692A44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E65FB6BF-9ADA-42FC-9F88-4B8A60F6BAB6}" type="sibTrans" cxnId="{4F40BA19-7864-4276-95F9-76A439692A44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CDF052EE-90EF-44E3-A510-BB33A3EBD4B8}" type="pres">
      <dgm:prSet presAssocID="{85DF0FF0-0A8F-4198-8A42-319214BFDA1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AC6D37-E30E-420F-B172-1D621498D552}" type="pres">
      <dgm:prSet presAssocID="{B1C79719-ED07-4C92-B68B-416130CB6BAE}" presName="boxAndChildren" presStyleCnt="0"/>
      <dgm:spPr/>
    </dgm:pt>
    <dgm:pt modelId="{0677050C-4DE1-4DDC-8124-A5D7F2E9B629}" type="pres">
      <dgm:prSet presAssocID="{B1C79719-ED07-4C92-B68B-416130CB6BAE}" presName="parentTextBox" presStyleLbl="node1" presStyleIdx="0" presStyleCnt="3"/>
      <dgm:spPr/>
      <dgm:t>
        <a:bodyPr/>
        <a:lstStyle/>
        <a:p>
          <a:endParaRPr lang="ru-RU"/>
        </a:p>
      </dgm:t>
    </dgm:pt>
    <dgm:pt modelId="{D61C1026-F6A1-44F5-9CF8-201F6859E007}" type="pres">
      <dgm:prSet presAssocID="{E3BBA214-0EBA-464D-B6BE-BFC042DA7126}" presName="sp" presStyleCnt="0"/>
      <dgm:spPr/>
    </dgm:pt>
    <dgm:pt modelId="{E333D2CE-8993-4F8F-9447-2354C6A237BF}" type="pres">
      <dgm:prSet presAssocID="{2B72E57A-989A-4DEB-862C-0B3C5BE8AEAD}" presName="arrowAndChildren" presStyleCnt="0"/>
      <dgm:spPr/>
    </dgm:pt>
    <dgm:pt modelId="{4F4A7036-6F03-4232-951D-D5AB60E5979F}" type="pres">
      <dgm:prSet presAssocID="{2B72E57A-989A-4DEB-862C-0B3C5BE8AEAD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0E4F21C9-6AB1-4509-B84F-5E086402C6C1}" type="pres">
      <dgm:prSet presAssocID="{1FED58F2-6A9B-49FC-8E80-A26E11590223}" presName="sp" presStyleCnt="0"/>
      <dgm:spPr/>
    </dgm:pt>
    <dgm:pt modelId="{97496779-103E-4E3C-AB0D-D58E36A06D18}" type="pres">
      <dgm:prSet presAssocID="{D4FA5F0D-0A64-4D15-9D72-BAD43E2C9E15}" presName="arrowAndChildren" presStyleCnt="0"/>
      <dgm:spPr/>
    </dgm:pt>
    <dgm:pt modelId="{1B4FC156-78C2-4CD4-B7ED-9812229B8471}" type="pres">
      <dgm:prSet presAssocID="{D4FA5F0D-0A64-4D15-9D72-BAD43E2C9E15}" presName="parentTextArrow" presStyleLbl="node1" presStyleIdx="2" presStyleCnt="3" custLinFactNeighborX="1203" custLinFactNeighborY="-4021"/>
      <dgm:spPr/>
      <dgm:t>
        <a:bodyPr/>
        <a:lstStyle/>
        <a:p>
          <a:endParaRPr lang="ru-RU"/>
        </a:p>
      </dgm:t>
    </dgm:pt>
  </dgm:ptLst>
  <dgm:cxnLst>
    <dgm:cxn modelId="{9B19C8B3-6677-43E6-B41F-A45D583AA085}" type="presOf" srcId="{B1C79719-ED07-4C92-B68B-416130CB6BAE}" destId="{0677050C-4DE1-4DDC-8124-A5D7F2E9B629}" srcOrd="0" destOrd="0" presId="urn:microsoft.com/office/officeart/2005/8/layout/process4"/>
    <dgm:cxn modelId="{65B32894-258F-4F06-B135-14B7B7EAA7C8}" type="presOf" srcId="{D4FA5F0D-0A64-4D15-9D72-BAD43E2C9E15}" destId="{1B4FC156-78C2-4CD4-B7ED-9812229B8471}" srcOrd="0" destOrd="0" presId="urn:microsoft.com/office/officeart/2005/8/layout/process4"/>
    <dgm:cxn modelId="{62375A88-90C4-4008-AE92-EAF2C2CCFADA}" srcId="{85DF0FF0-0A8F-4198-8A42-319214BFDA1D}" destId="{D4FA5F0D-0A64-4D15-9D72-BAD43E2C9E15}" srcOrd="0" destOrd="0" parTransId="{470DDCCD-5444-42AF-B34D-93DB55389F54}" sibTransId="{1FED58F2-6A9B-49FC-8E80-A26E11590223}"/>
    <dgm:cxn modelId="{65023E6A-13C4-469E-B955-14855C188CC8}" srcId="{85DF0FF0-0A8F-4198-8A42-319214BFDA1D}" destId="{2B72E57A-989A-4DEB-862C-0B3C5BE8AEAD}" srcOrd="1" destOrd="0" parTransId="{06FFEBB0-1E0C-4A92-A518-C728DDC39E9D}" sibTransId="{E3BBA214-0EBA-464D-B6BE-BFC042DA7126}"/>
    <dgm:cxn modelId="{AC6E77D7-BA74-4843-94E1-7D2FFCF8A469}" type="presOf" srcId="{85DF0FF0-0A8F-4198-8A42-319214BFDA1D}" destId="{CDF052EE-90EF-44E3-A510-BB33A3EBD4B8}" srcOrd="0" destOrd="0" presId="urn:microsoft.com/office/officeart/2005/8/layout/process4"/>
    <dgm:cxn modelId="{4F40BA19-7864-4276-95F9-76A439692A44}" srcId="{85DF0FF0-0A8F-4198-8A42-319214BFDA1D}" destId="{B1C79719-ED07-4C92-B68B-416130CB6BAE}" srcOrd="2" destOrd="0" parTransId="{C4DF547B-2B23-4165-A6B7-1F1A56B0C6CC}" sibTransId="{E65FB6BF-9ADA-42FC-9F88-4B8A60F6BAB6}"/>
    <dgm:cxn modelId="{0B971406-E2DB-4811-8C27-7D89B40220CC}" type="presOf" srcId="{2B72E57A-989A-4DEB-862C-0B3C5BE8AEAD}" destId="{4F4A7036-6F03-4232-951D-D5AB60E5979F}" srcOrd="0" destOrd="0" presId="urn:microsoft.com/office/officeart/2005/8/layout/process4"/>
    <dgm:cxn modelId="{AC5580F1-07E2-41C0-8FA9-D9F3BF0D09B7}" type="presParOf" srcId="{CDF052EE-90EF-44E3-A510-BB33A3EBD4B8}" destId="{F7AC6D37-E30E-420F-B172-1D621498D552}" srcOrd="0" destOrd="0" presId="urn:microsoft.com/office/officeart/2005/8/layout/process4"/>
    <dgm:cxn modelId="{19CC8E8D-9A4C-4168-A8AA-D5868865DFB5}" type="presParOf" srcId="{F7AC6D37-E30E-420F-B172-1D621498D552}" destId="{0677050C-4DE1-4DDC-8124-A5D7F2E9B629}" srcOrd="0" destOrd="0" presId="urn:microsoft.com/office/officeart/2005/8/layout/process4"/>
    <dgm:cxn modelId="{EEB47401-8278-4F3A-A550-2C826278A1AC}" type="presParOf" srcId="{CDF052EE-90EF-44E3-A510-BB33A3EBD4B8}" destId="{D61C1026-F6A1-44F5-9CF8-201F6859E007}" srcOrd="1" destOrd="0" presId="urn:microsoft.com/office/officeart/2005/8/layout/process4"/>
    <dgm:cxn modelId="{0109FB16-9C18-4EAE-8129-32635046C3EA}" type="presParOf" srcId="{CDF052EE-90EF-44E3-A510-BB33A3EBD4B8}" destId="{E333D2CE-8993-4F8F-9447-2354C6A237BF}" srcOrd="2" destOrd="0" presId="urn:microsoft.com/office/officeart/2005/8/layout/process4"/>
    <dgm:cxn modelId="{394F8027-499A-4DEB-885F-DDDBD7C91748}" type="presParOf" srcId="{E333D2CE-8993-4F8F-9447-2354C6A237BF}" destId="{4F4A7036-6F03-4232-951D-D5AB60E5979F}" srcOrd="0" destOrd="0" presId="urn:microsoft.com/office/officeart/2005/8/layout/process4"/>
    <dgm:cxn modelId="{197C315D-2FA7-4E89-AD42-8C75F7F82F31}" type="presParOf" srcId="{CDF052EE-90EF-44E3-A510-BB33A3EBD4B8}" destId="{0E4F21C9-6AB1-4509-B84F-5E086402C6C1}" srcOrd="3" destOrd="0" presId="urn:microsoft.com/office/officeart/2005/8/layout/process4"/>
    <dgm:cxn modelId="{0944E58A-6A65-4D03-84F6-40248B57D826}" type="presParOf" srcId="{CDF052EE-90EF-44E3-A510-BB33A3EBD4B8}" destId="{97496779-103E-4E3C-AB0D-D58E36A06D18}" srcOrd="4" destOrd="0" presId="urn:microsoft.com/office/officeart/2005/8/layout/process4"/>
    <dgm:cxn modelId="{16C180DD-32AA-4384-96C1-E26394C68C17}" type="presParOf" srcId="{97496779-103E-4E3C-AB0D-D58E36A06D18}" destId="{1B4FC156-78C2-4CD4-B7ED-9812229B847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7D6494-9B24-4562-B496-DE8AF7808949}" type="doc">
      <dgm:prSet loTypeId="urn:microsoft.com/office/officeart/2005/8/layout/vList4#1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1F03DCD-1D67-4E02-835B-C822D3212057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Социальный заказ территориального рынка труда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CB57ADE-65ED-4FCE-A02E-784E14B1F0B0}" type="parTrans" cxnId="{D993BFB6-6FCB-4BF8-9DA2-AD4BDEE53622}">
      <dgm:prSet/>
      <dgm:spPr/>
      <dgm:t>
        <a:bodyPr/>
        <a:lstStyle/>
        <a:p>
          <a:endParaRPr lang="ru-RU"/>
        </a:p>
      </dgm:t>
    </dgm:pt>
    <dgm:pt modelId="{C8B958E8-2DD2-46CB-8CF3-3D781193725F}" type="sibTrans" cxnId="{D993BFB6-6FCB-4BF8-9DA2-AD4BDEE53622}">
      <dgm:prSet/>
      <dgm:spPr/>
      <dgm:t>
        <a:bodyPr/>
        <a:lstStyle/>
        <a:p>
          <a:endParaRPr lang="ru-RU"/>
        </a:p>
      </dgm:t>
    </dgm:pt>
    <dgm:pt modelId="{9556270B-6353-4E13-B890-A19BF68727FC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Технологии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88B265-4008-4EB0-9964-F74E74BD772F}" type="parTrans" cxnId="{CAE610AC-EE21-4B1F-840D-375D13789FC1}">
      <dgm:prSet/>
      <dgm:spPr/>
      <dgm:t>
        <a:bodyPr/>
        <a:lstStyle/>
        <a:p>
          <a:endParaRPr lang="ru-RU"/>
        </a:p>
      </dgm:t>
    </dgm:pt>
    <dgm:pt modelId="{F27DCD08-B919-4782-BE7C-17DA56D44D13}" type="sibTrans" cxnId="{CAE610AC-EE21-4B1F-840D-375D13789FC1}">
      <dgm:prSet/>
      <dgm:spPr/>
      <dgm:t>
        <a:bodyPr/>
        <a:lstStyle/>
        <a:p>
          <a:endParaRPr lang="ru-RU"/>
        </a:p>
      </dgm:t>
    </dgm:pt>
    <dgm:pt modelId="{EDB41928-55D7-4BD0-A6CF-CD80A0D0A8F7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Деятельность преподавателя и студента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49DA1C-C46B-46EA-93D4-102A6F29C4F2}" type="parTrans" cxnId="{4FC92CE2-E93E-4E92-8550-29CAFB6A18DC}">
      <dgm:prSet/>
      <dgm:spPr/>
      <dgm:t>
        <a:bodyPr/>
        <a:lstStyle/>
        <a:p>
          <a:endParaRPr lang="ru-RU"/>
        </a:p>
      </dgm:t>
    </dgm:pt>
    <dgm:pt modelId="{FC204EDF-0FDB-446C-932A-DE1FB1C57462}" type="sibTrans" cxnId="{4FC92CE2-E93E-4E92-8550-29CAFB6A18DC}">
      <dgm:prSet/>
      <dgm:spPr/>
      <dgm:t>
        <a:bodyPr/>
        <a:lstStyle/>
        <a:p>
          <a:endParaRPr lang="ru-RU"/>
        </a:p>
      </dgm:t>
    </dgm:pt>
    <dgm:pt modelId="{07F58FF4-B16E-46DC-83E2-7D12FB727EBE}">
      <dgm:prSet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Требования ФГОС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C8208BB-6A64-492E-AF77-97D261FDBCA7}" type="parTrans" cxnId="{8EE94C9E-FBA4-4B17-9F46-E5D0E9C36F17}">
      <dgm:prSet/>
      <dgm:spPr/>
      <dgm:t>
        <a:bodyPr/>
        <a:lstStyle/>
        <a:p>
          <a:endParaRPr lang="ru-RU"/>
        </a:p>
      </dgm:t>
    </dgm:pt>
    <dgm:pt modelId="{690390AC-F9D4-40CC-9756-99E95B0964D1}" type="sibTrans" cxnId="{8EE94C9E-FBA4-4B17-9F46-E5D0E9C36F17}">
      <dgm:prSet/>
      <dgm:spPr/>
      <dgm:t>
        <a:bodyPr/>
        <a:lstStyle/>
        <a:p>
          <a:endParaRPr lang="ru-RU"/>
        </a:p>
      </dgm:t>
    </dgm:pt>
    <dgm:pt modelId="{7A1C04BB-9D88-4A38-A020-12C2F6A7B73F}">
      <dgm:prSet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Требования работодателей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F0CAFB-C149-4D39-AA8C-AB0D5B2DCE28}" type="parTrans" cxnId="{2B49183C-795B-4BC9-8247-6F5407B2E5EA}">
      <dgm:prSet/>
      <dgm:spPr/>
      <dgm:t>
        <a:bodyPr/>
        <a:lstStyle/>
        <a:p>
          <a:endParaRPr lang="ru-RU"/>
        </a:p>
      </dgm:t>
    </dgm:pt>
    <dgm:pt modelId="{4C6B12D0-B739-42D6-9ADA-1E695CD95FE4}" type="sibTrans" cxnId="{2B49183C-795B-4BC9-8247-6F5407B2E5EA}">
      <dgm:prSet/>
      <dgm:spPr/>
      <dgm:t>
        <a:bodyPr/>
        <a:lstStyle/>
        <a:p>
          <a:endParaRPr lang="ru-RU"/>
        </a:p>
      </dgm:t>
    </dgm:pt>
    <dgm:pt modelId="{387FC786-C081-48CC-9729-E1B7734B443B}" type="pres">
      <dgm:prSet presAssocID="{9E7D6494-9B24-4562-B496-DE8AF780894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326FDA-1A54-4974-A52D-6F5F35F25DE8}" type="pres">
      <dgm:prSet presAssocID="{E1F03DCD-1D67-4E02-835B-C822D3212057}" presName="comp" presStyleCnt="0"/>
      <dgm:spPr/>
    </dgm:pt>
    <dgm:pt modelId="{399C4882-1E37-4EA6-84F7-B24337ADC32C}" type="pres">
      <dgm:prSet presAssocID="{E1F03DCD-1D67-4E02-835B-C822D3212057}" presName="box" presStyleLbl="node1" presStyleIdx="0" presStyleCnt="5"/>
      <dgm:spPr/>
      <dgm:t>
        <a:bodyPr/>
        <a:lstStyle/>
        <a:p>
          <a:endParaRPr lang="ru-RU"/>
        </a:p>
      </dgm:t>
    </dgm:pt>
    <dgm:pt modelId="{0AB52D76-B9A0-41B0-A91C-91F6D4C4A180}" type="pres">
      <dgm:prSet presAssocID="{E1F03DCD-1D67-4E02-835B-C822D3212057}" presName="img" presStyleLbl="fgImgPlac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14A4B99-91E5-4C05-8BFA-AEB89498E620}" type="pres">
      <dgm:prSet presAssocID="{E1F03DCD-1D67-4E02-835B-C822D3212057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634E1C-0D20-4BEF-ADF7-B512395B2BAF}" type="pres">
      <dgm:prSet presAssocID="{C8B958E8-2DD2-46CB-8CF3-3D781193725F}" presName="spacer" presStyleCnt="0"/>
      <dgm:spPr/>
    </dgm:pt>
    <dgm:pt modelId="{49F4A345-D478-4164-B6A4-DB79A71F7876}" type="pres">
      <dgm:prSet presAssocID="{07F58FF4-B16E-46DC-83E2-7D12FB727EBE}" presName="comp" presStyleCnt="0"/>
      <dgm:spPr/>
    </dgm:pt>
    <dgm:pt modelId="{862E5612-926D-4711-88AC-F4ADFB3B7962}" type="pres">
      <dgm:prSet presAssocID="{07F58FF4-B16E-46DC-83E2-7D12FB727EBE}" presName="box" presStyleLbl="node1" presStyleIdx="1" presStyleCnt="5"/>
      <dgm:spPr/>
      <dgm:t>
        <a:bodyPr/>
        <a:lstStyle/>
        <a:p>
          <a:endParaRPr lang="ru-RU"/>
        </a:p>
      </dgm:t>
    </dgm:pt>
    <dgm:pt modelId="{3D96E5BB-5E62-4D96-8D8A-7CC6927E1EC1}" type="pres">
      <dgm:prSet presAssocID="{07F58FF4-B16E-46DC-83E2-7D12FB727EBE}" presName="img" presStyleLbl="fgImgPlac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0302C71-00EF-464D-95B8-AE2F34BDE39C}" type="pres">
      <dgm:prSet presAssocID="{07F58FF4-B16E-46DC-83E2-7D12FB727EBE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BB056-CE4E-4D34-B2EC-34BE5E3ABFFC}" type="pres">
      <dgm:prSet presAssocID="{690390AC-F9D4-40CC-9756-99E95B0964D1}" presName="spacer" presStyleCnt="0"/>
      <dgm:spPr/>
    </dgm:pt>
    <dgm:pt modelId="{6272FC19-E6C7-4357-8233-66E65E1009ED}" type="pres">
      <dgm:prSet presAssocID="{7A1C04BB-9D88-4A38-A020-12C2F6A7B73F}" presName="comp" presStyleCnt="0"/>
      <dgm:spPr/>
    </dgm:pt>
    <dgm:pt modelId="{D5B52A10-A59A-41F6-A513-BD9CC8E7E01A}" type="pres">
      <dgm:prSet presAssocID="{7A1C04BB-9D88-4A38-A020-12C2F6A7B73F}" presName="box" presStyleLbl="node1" presStyleIdx="2" presStyleCnt="5"/>
      <dgm:spPr/>
      <dgm:t>
        <a:bodyPr/>
        <a:lstStyle/>
        <a:p>
          <a:endParaRPr lang="ru-RU"/>
        </a:p>
      </dgm:t>
    </dgm:pt>
    <dgm:pt modelId="{81B71600-2C88-45B0-A56C-6C96A036666A}" type="pres">
      <dgm:prSet presAssocID="{7A1C04BB-9D88-4A38-A020-12C2F6A7B73F}" presName="img" presStyleLbl="fgImgPlace1" presStyleIdx="2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5D458AE-F59B-4B0C-8C75-D3338A8EF132}" type="pres">
      <dgm:prSet presAssocID="{7A1C04BB-9D88-4A38-A020-12C2F6A7B73F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EC9F31-A857-4B61-AB31-84D0DA3884C7}" type="pres">
      <dgm:prSet presAssocID="{4C6B12D0-B739-42D6-9ADA-1E695CD95FE4}" presName="spacer" presStyleCnt="0"/>
      <dgm:spPr/>
    </dgm:pt>
    <dgm:pt modelId="{1D2FB1F3-93D0-4534-907A-5A503CA8E87A}" type="pres">
      <dgm:prSet presAssocID="{9556270B-6353-4E13-B890-A19BF68727FC}" presName="comp" presStyleCnt="0"/>
      <dgm:spPr/>
    </dgm:pt>
    <dgm:pt modelId="{16E8BC7E-DB02-4CA4-8347-A6ED75880B41}" type="pres">
      <dgm:prSet presAssocID="{9556270B-6353-4E13-B890-A19BF68727FC}" presName="box" presStyleLbl="node1" presStyleIdx="3" presStyleCnt="5"/>
      <dgm:spPr/>
      <dgm:t>
        <a:bodyPr/>
        <a:lstStyle/>
        <a:p>
          <a:endParaRPr lang="ru-RU"/>
        </a:p>
      </dgm:t>
    </dgm:pt>
    <dgm:pt modelId="{CA20EFEC-BEBF-47FB-9B07-4E3A92D68F0A}" type="pres">
      <dgm:prSet presAssocID="{9556270B-6353-4E13-B890-A19BF68727FC}" presName="img" presStyleLbl="fgImgPlace1" presStyleIdx="3" presStyleCnt="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D7BD3516-3515-492B-A853-6DB2BBE29D8E}" type="pres">
      <dgm:prSet presAssocID="{9556270B-6353-4E13-B890-A19BF68727FC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2A3656-0833-45C7-A3E1-72E4F3D90476}" type="pres">
      <dgm:prSet presAssocID="{F27DCD08-B919-4782-BE7C-17DA56D44D13}" presName="spacer" presStyleCnt="0"/>
      <dgm:spPr/>
    </dgm:pt>
    <dgm:pt modelId="{787F74D1-8E23-4891-B706-7BE9B9C1A535}" type="pres">
      <dgm:prSet presAssocID="{EDB41928-55D7-4BD0-A6CF-CD80A0D0A8F7}" presName="comp" presStyleCnt="0"/>
      <dgm:spPr/>
    </dgm:pt>
    <dgm:pt modelId="{C3FE1293-4779-40F9-BEDC-9E77FB9DCF48}" type="pres">
      <dgm:prSet presAssocID="{EDB41928-55D7-4BD0-A6CF-CD80A0D0A8F7}" presName="box" presStyleLbl="node1" presStyleIdx="4" presStyleCnt="5"/>
      <dgm:spPr/>
      <dgm:t>
        <a:bodyPr/>
        <a:lstStyle/>
        <a:p>
          <a:endParaRPr lang="ru-RU"/>
        </a:p>
      </dgm:t>
    </dgm:pt>
    <dgm:pt modelId="{22781C15-EBF0-4AEB-BF84-1C3CA5B07038}" type="pres">
      <dgm:prSet presAssocID="{EDB41928-55D7-4BD0-A6CF-CD80A0D0A8F7}" presName="img" presStyleLbl="fgImgPlace1" presStyleIdx="4" presStyleCnt="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C6CD2E85-6685-4087-A661-FA760BBFD8BD}" type="pres">
      <dgm:prSet presAssocID="{EDB41928-55D7-4BD0-A6CF-CD80A0D0A8F7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5FDA71-DF3C-45BA-B6CB-611E1C91EBB5}" type="presOf" srcId="{9E7D6494-9B24-4562-B496-DE8AF7808949}" destId="{387FC786-C081-48CC-9729-E1B7734B443B}" srcOrd="0" destOrd="0" presId="urn:microsoft.com/office/officeart/2005/8/layout/vList4#1"/>
    <dgm:cxn modelId="{8EE94C9E-FBA4-4B17-9F46-E5D0E9C36F17}" srcId="{9E7D6494-9B24-4562-B496-DE8AF7808949}" destId="{07F58FF4-B16E-46DC-83E2-7D12FB727EBE}" srcOrd="1" destOrd="0" parTransId="{0C8208BB-6A64-492E-AF77-97D261FDBCA7}" sibTransId="{690390AC-F9D4-40CC-9756-99E95B0964D1}"/>
    <dgm:cxn modelId="{5EFE9445-51B3-4EB7-931D-D03F1B0170F3}" type="presOf" srcId="{7A1C04BB-9D88-4A38-A020-12C2F6A7B73F}" destId="{F5D458AE-F59B-4B0C-8C75-D3338A8EF132}" srcOrd="1" destOrd="0" presId="urn:microsoft.com/office/officeart/2005/8/layout/vList4#1"/>
    <dgm:cxn modelId="{3C7F4BBC-41AE-497E-8E7F-3265CA2B1ABE}" type="presOf" srcId="{E1F03DCD-1D67-4E02-835B-C822D3212057}" destId="{399C4882-1E37-4EA6-84F7-B24337ADC32C}" srcOrd="0" destOrd="0" presId="urn:microsoft.com/office/officeart/2005/8/layout/vList4#1"/>
    <dgm:cxn modelId="{F13C7C8C-039A-4FD5-816F-9BCEF12D84EA}" type="presOf" srcId="{EDB41928-55D7-4BD0-A6CF-CD80A0D0A8F7}" destId="{C6CD2E85-6685-4087-A661-FA760BBFD8BD}" srcOrd="1" destOrd="0" presId="urn:microsoft.com/office/officeart/2005/8/layout/vList4#1"/>
    <dgm:cxn modelId="{707AD84D-1754-4EF8-A4F1-E6E2826C9974}" type="presOf" srcId="{07F58FF4-B16E-46DC-83E2-7D12FB727EBE}" destId="{20302C71-00EF-464D-95B8-AE2F34BDE39C}" srcOrd="1" destOrd="0" presId="urn:microsoft.com/office/officeart/2005/8/layout/vList4#1"/>
    <dgm:cxn modelId="{2B49183C-795B-4BC9-8247-6F5407B2E5EA}" srcId="{9E7D6494-9B24-4562-B496-DE8AF7808949}" destId="{7A1C04BB-9D88-4A38-A020-12C2F6A7B73F}" srcOrd="2" destOrd="0" parTransId="{DFF0CAFB-C149-4D39-AA8C-AB0D5B2DCE28}" sibTransId="{4C6B12D0-B739-42D6-9ADA-1E695CD95FE4}"/>
    <dgm:cxn modelId="{4F48E987-A638-40D2-B5EA-FDAB89FEF55B}" type="presOf" srcId="{9556270B-6353-4E13-B890-A19BF68727FC}" destId="{16E8BC7E-DB02-4CA4-8347-A6ED75880B41}" srcOrd="0" destOrd="0" presId="urn:microsoft.com/office/officeart/2005/8/layout/vList4#1"/>
    <dgm:cxn modelId="{3263ACF7-8F8E-4EC4-A7E2-9C7C87F6F575}" type="presOf" srcId="{E1F03DCD-1D67-4E02-835B-C822D3212057}" destId="{514A4B99-91E5-4C05-8BFA-AEB89498E620}" srcOrd="1" destOrd="0" presId="urn:microsoft.com/office/officeart/2005/8/layout/vList4#1"/>
    <dgm:cxn modelId="{AE330CDE-CC87-45BB-85A5-6E581D989863}" type="presOf" srcId="{EDB41928-55D7-4BD0-A6CF-CD80A0D0A8F7}" destId="{C3FE1293-4779-40F9-BEDC-9E77FB9DCF48}" srcOrd="0" destOrd="0" presId="urn:microsoft.com/office/officeart/2005/8/layout/vList4#1"/>
    <dgm:cxn modelId="{D993BFB6-6FCB-4BF8-9DA2-AD4BDEE53622}" srcId="{9E7D6494-9B24-4562-B496-DE8AF7808949}" destId="{E1F03DCD-1D67-4E02-835B-C822D3212057}" srcOrd="0" destOrd="0" parTransId="{0CB57ADE-65ED-4FCE-A02E-784E14B1F0B0}" sibTransId="{C8B958E8-2DD2-46CB-8CF3-3D781193725F}"/>
    <dgm:cxn modelId="{4A82C214-2F85-4106-B8FA-4B01FCBA0556}" type="presOf" srcId="{9556270B-6353-4E13-B890-A19BF68727FC}" destId="{D7BD3516-3515-492B-A853-6DB2BBE29D8E}" srcOrd="1" destOrd="0" presId="urn:microsoft.com/office/officeart/2005/8/layout/vList4#1"/>
    <dgm:cxn modelId="{CAE610AC-EE21-4B1F-840D-375D13789FC1}" srcId="{9E7D6494-9B24-4562-B496-DE8AF7808949}" destId="{9556270B-6353-4E13-B890-A19BF68727FC}" srcOrd="3" destOrd="0" parTransId="{C788B265-4008-4EB0-9964-F74E74BD772F}" sibTransId="{F27DCD08-B919-4782-BE7C-17DA56D44D13}"/>
    <dgm:cxn modelId="{4FC92CE2-E93E-4E92-8550-29CAFB6A18DC}" srcId="{9E7D6494-9B24-4562-B496-DE8AF7808949}" destId="{EDB41928-55D7-4BD0-A6CF-CD80A0D0A8F7}" srcOrd="4" destOrd="0" parTransId="{B349DA1C-C46B-46EA-93D4-102A6F29C4F2}" sibTransId="{FC204EDF-0FDB-446C-932A-DE1FB1C57462}"/>
    <dgm:cxn modelId="{C7F64ADB-3AF8-43F7-9F3A-4F8E19D1FFBC}" type="presOf" srcId="{7A1C04BB-9D88-4A38-A020-12C2F6A7B73F}" destId="{D5B52A10-A59A-41F6-A513-BD9CC8E7E01A}" srcOrd="0" destOrd="0" presId="urn:microsoft.com/office/officeart/2005/8/layout/vList4#1"/>
    <dgm:cxn modelId="{3A76DBCF-6721-4F82-A74A-FA8CD0455133}" type="presOf" srcId="{07F58FF4-B16E-46DC-83E2-7D12FB727EBE}" destId="{862E5612-926D-4711-88AC-F4ADFB3B7962}" srcOrd="0" destOrd="0" presId="urn:microsoft.com/office/officeart/2005/8/layout/vList4#1"/>
    <dgm:cxn modelId="{78F329F7-808E-40AD-A77E-95B6BFEFF472}" type="presParOf" srcId="{387FC786-C081-48CC-9729-E1B7734B443B}" destId="{B2326FDA-1A54-4974-A52D-6F5F35F25DE8}" srcOrd="0" destOrd="0" presId="urn:microsoft.com/office/officeart/2005/8/layout/vList4#1"/>
    <dgm:cxn modelId="{6E3A1FA4-6CB9-430A-9048-B6B883247392}" type="presParOf" srcId="{B2326FDA-1A54-4974-A52D-6F5F35F25DE8}" destId="{399C4882-1E37-4EA6-84F7-B24337ADC32C}" srcOrd="0" destOrd="0" presId="urn:microsoft.com/office/officeart/2005/8/layout/vList4#1"/>
    <dgm:cxn modelId="{B5ED4958-BA32-49F8-8888-BDA192757960}" type="presParOf" srcId="{B2326FDA-1A54-4974-A52D-6F5F35F25DE8}" destId="{0AB52D76-B9A0-41B0-A91C-91F6D4C4A180}" srcOrd="1" destOrd="0" presId="urn:microsoft.com/office/officeart/2005/8/layout/vList4#1"/>
    <dgm:cxn modelId="{F8133577-479F-4CDC-80E8-F0AC405F71D9}" type="presParOf" srcId="{B2326FDA-1A54-4974-A52D-6F5F35F25DE8}" destId="{514A4B99-91E5-4C05-8BFA-AEB89498E620}" srcOrd="2" destOrd="0" presId="urn:microsoft.com/office/officeart/2005/8/layout/vList4#1"/>
    <dgm:cxn modelId="{D423DAE2-5FDA-4B5F-9BEF-C44F2061FC54}" type="presParOf" srcId="{387FC786-C081-48CC-9729-E1B7734B443B}" destId="{09634E1C-0D20-4BEF-ADF7-B512395B2BAF}" srcOrd="1" destOrd="0" presId="urn:microsoft.com/office/officeart/2005/8/layout/vList4#1"/>
    <dgm:cxn modelId="{87EDB298-D86F-4E29-82AF-25FE80BC6147}" type="presParOf" srcId="{387FC786-C081-48CC-9729-E1B7734B443B}" destId="{49F4A345-D478-4164-B6A4-DB79A71F7876}" srcOrd="2" destOrd="0" presId="urn:microsoft.com/office/officeart/2005/8/layout/vList4#1"/>
    <dgm:cxn modelId="{98C37C81-EC76-4C74-9C62-E3CA66C67732}" type="presParOf" srcId="{49F4A345-D478-4164-B6A4-DB79A71F7876}" destId="{862E5612-926D-4711-88AC-F4ADFB3B7962}" srcOrd="0" destOrd="0" presId="urn:microsoft.com/office/officeart/2005/8/layout/vList4#1"/>
    <dgm:cxn modelId="{C6817E8D-6F9A-4724-A86C-C5B6BEFD90B6}" type="presParOf" srcId="{49F4A345-D478-4164-B6A4-DB79A71F7876}" destId="{3D96E5BB-5E62-4D96-8D8A-7CC6927E1EC1}" srcOrd="1" destOrd="0" presId="urn:microsoft.com/office/officeart/2005/8/layout/vList4#1"/>
    <dgm:cxn modelId="{9FFA4D4C-A342-4E89-A078-B870D1E366F1}" type="presParOf" srcId="{49F4A345-D478-4164-B6A4-DB79A71F7876}" destId="{20302C71-00EF-464D-95B8-AE2F34BDE39C}" srcOrd="2" destOrd="0" presId="urn:microsoft.com/office/officeart/2005/8/layout/vList4#1"/>
    <dgm:cxn modelId="{F17133A6-DF6A-475C-9EDE-FCBEEC3308DE}" type="presParOf" srcId="{387FC786-C081-48CC-9729-E1B7734B443B}" destId="{AA8BB056-CE4E-4D34-B2EC-34BE5E3ABFFC}" srcOrd="3" destOrd="0" presId="urn:microsoft.com/office/officeart/2005/8/layout/vList4#1"/>
    <dgm:cxn modelId="{0BEEE26E-69B5-4D3D-B81D-1EA4738FABBE}" type="presParOf" srcId="{387FC786-C081-48CC-9729-E1B7734B443B}" destId="{6272FC19-E6C7-4357-8233-66E65E1009ED}" srcOrd="4" destOrd="0" presId="urn:microsoft.com/office/officeart/2005/8/layout/vList4#1"/>
    <dgm:cxn modelId="{353C710E-76C2-4DAB-89B0-EBCC6E3AA055}" type="presParOf" srcId="{6272FC19-E6C7-4357-8233-66E65E1009ED}" destId="{D5B52A10-A59A-41F6-A513-BD9CC8E7E01A}" srcOrd="0" destOrd="0" presId="urn:microsoft.com/office/officeart/2005/8/layout/vList4#1"/>
    <dgm:cxn modelId="{ABD37FD2-C90B-4264-A359-28B5A33062FE}" type="presParOf" srcId="{6272FC19-E6C7-4357-8233-66E65E1009ED}" destId="{81B71600-2C88-45B0-A56C-6C96A036666A}" srcOrd="1" destOrd="0" presId="urn:microsoft.com/office/officeart/2005/8/layout/vList4#1"/>
    <dgm:cxn modelId="{E3643878-761E-4763-B670-2B0AFC95EB9D}" type="presParOf" srcId="{6272FC19-E6C7-4357-8233-66E65E1009ED}" destId="{F5D458AE-F59B-4B0C-8C75-D3338A8EF132}" srcOrd="2" destOrd="0" presId="urn:microsoft.com/office/officeart/2005/8/layout/vList4#1"/>
    <dgm:cxn modelId="{DAE040A2-BFBA-4E9A-A017-E68AB152472B}" type="presParOf" srcId="{387FC786-C081-48CC-9729-E1B7734B443B}" destId="{56EC9F31-A857-4B61-AB31-84D0DA3884C7}" srcOrd="5" destOrd="0" presId="urn:microsoft.com/office/officeart/2005/8/layout/vList4#1"/>
    <dgm:cxn modelId="{C78F2309-F9F3-4610-8C64-32FDA14AD30A}" type="presParOf" srcId="{387FC786-C081-48CC-9729-E1B7734B443B}" destId="{1D2FB1F3-93D0-4534-907A-5A503CA8E87A}" srcOrd="6" destOrd="0" presId="urn:microsoft.com/office/officeart/2005/8/layout/vList4#1"/>
    <dgm:cxn modelId="{6FD5E4F1-9F00-4C39-8964-55DBDC70ED20}" type="presParOf" srcId="{1D2FB1F3-93D0-4534-907A-5A503CA8E87A}" destId="{16E8BC7E-DB02-4CA4-8347-A6ED75880B41}" srcOrd="0" destOrd="0" presId="urn:microsoft.com/office/officeart/2005/8/layout/vList4#1"/>
    <dgm:cxn modelId="{5A863439-C3D5-49FD-B038-7D8BBA8EC087}" type="presParOf" srcId="{1D2FB1F3-93D0-4534-907A-5A503CA8E87A}" destId="{CA20EFEC-BEBF-47FB-9B07-4E3A92D68F0A}" srcOrd="1" destOrd="0" presId="urn:microsoft.com/office/officeart/2005/8/layout/vList4#1"/>
    <dgm:cxn modelId="{759A3E24-49CF-409D-863D-3F50ACD5B5B7}" type="presParOf" srcId="{1D2FB1F3-93D0-4534-907A-5A503CA8E87A}" destId="{D7BD3516-3515-492B-A853-6DB2BBE29D8E}" srcOrd="2" destOrd="0" presId="urn:microsoft.com/office/officeart/2005/8/layout/vList4#1"/>
    <dgm:cxn modelId="{3035ABCF-30D0-4B8B-8862-074D1FA5BD63}" type="presParOf" srcId="{387FC786-C081-48CC-9729-E1B7734B443B}" destId="{232A3656-0833-45C7-A3E1-72E4F3D90476}" srcOrd="7" destOrd="0" presId="urn:microsoft.com/office/officeart/2005/8/layout/vList4#1"/>
    <dgm:cxn modelId="{EDFC9F5C-7C8F-4187-A5FC-2D90CEAED00D}" type="presParOf" srcId="{387FC786-C081-48CC-9729-E1B7734B443B}" destId="{787F74D1-8E23-4891-B706-7BE9B9C1A535}" srcOrd="8" destOrd="0" presId="urn:microsoft.com/office/officeart/2005/8/layout/vList4#1"/>
    <dgm:cxn modelId="{B302D0DA-EC10-4EBC-A7D6-CDABB124088F}" type="presParOf" srcId="{787F74D1-8E23-4891-B706-7BE9B9C1A535}" destId="{C3FE1293-4779-40F9-BEDC-9E77FB9DCF48}" srcOrd="0" destOrd="0" presId="urn:microsoft.com/office/officeart/2005/8/layout/vList4#1"/>
    <dgm:cxn modelId="{517E7223-9F3A-4B8B-9BD3-09D11FD540FE}" type="presParOf" srcId="{787F74D1-8E23-4891-B706-7BE9B9C1A535}" destId="{22781C15-EBF0-4AEB-BF84-1C3CA5B07038}" srcOrd="1" destOrd="0" presId="urn:microsoft.com/office/officeart/2005/8/layout/vList4#1"/>
    <dgm:cxn modelId="{5E299D29-97CE-4F6C-B13A-8D11D5EC55DD}" type="presParOf" srcId="{787F74D1-8E23-4891-B706-7BE9B9C1A535}" destId="{C6CD2E85-6685-4087-A661-FA760BBFD8BD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08DFAE-6D04-481E-AA92-5C16F08C8AC1}" type="doc">
      <dgm:prSet loTypeId="urn:microsoft.com/office/officeart/2005/8/layout/radial6" loCatId="relationship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F702919-346C-4CE9-8AF1-EAF4A45AD3C0}">
      <dgm:prSet phldrT="[Текст]" custT="1"/>
      <dgm:spPr/>
      <dgm:t>
        <a:bodyPr/>
        <a:lstStyle/>
        <a:p>
          <a:r>
            <a:rPr lang="ru-RU" sz="2000" b="1" cap="all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компетенции</a:t>
          </a:r>
          <a:endParaRPr lang="ru-RU" sz="2000" b="1" cap="all" baseline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A56D385-F823-4C17-BB12-2A2B28F53420}" type="parTrans" cxnId="{E9898A85-A65B-4D35-BAB0-B1DB27ED006C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7A6CFD34-4267-4E6F-921B-5001066E19CC}" type="sibTrans" cxnId="{E9898A85-A65B-4D35-BAB0-B1DB27ED006C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6A5B6035-D752-49CB-8821-F62E01328004}">
      <dgm:prSet phldrT="[Текст]" custT="1"/>
      <dgm:spPr/>
      <dgm:t>
        <a:bodyPr/>
        <a:lstStyle/>
        <a:p>
          <a:r>
            <a:rPr lang="ru-RU" sz="2000" b="1" cap="all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знания</a:t>
          </a:r>
          <a:endParaRPr lang="ru-RU" sz="2000" b="1" cap="all" baseline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23DD6E-9BE5-4B90-974C-4785CF0F2569}" type="parTrans" cxnId="{28FC59AE-F044-404B-9E8C-A6B95531B431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DBF4AC14-B6EB-4D7A-B56E-BF456DAC0BA1}" type="sibTrans" cxnId="{28FC59AE-F044-404B-9E8C-A6B95531B431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56DD099E-ECC6-4094-A1A2-E88D3FBE1D60}">
      <dgm:prSet phldrT="[Текст]" custT="1"/>
      <dgm:spPr/>
      <dgm:t>
        <a:bodyPr/>
        <a:lstStyle/>
        <a:p>
          <a:r>
            <a:rPr lang="ru-RU" sz="2000" b="1" cap="all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опыт деятельности</a:t>
          </a:r>
          <a:endParaRPr lang="ru-RU" sz="2000" b="1" cap="all" baseline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569698-DA7F-4F3E-95B0-341629B510B6}" type="parTrans" cxnId="{14205151-891D-4ACF-994F-A3FE7EE3DF6B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DB36D0FB-B608-420B-81C1-97BD1331191C}" type="sibTrans" cxnId="{14205151-891D-4ACF-994F-A3FE7EE3DF6B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D75ABAE3-F82C-46D3-9211-93AAD83CCAA0}">
      <dgm:prSet phldrT="[Текст]" custT="1"/>
      <dgm:spPr/>
      <dgm:t>
        <a:bodyPr/>
        <a:lstStyle/>
        <a:p>
          <a:r>
            <a:rPr lang="ru-RU" sz="2000" b="1" cap="all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умения</a:t>
          </a:r>
          <a:endParaRPr lang="ru-RU" sz="2000" b="1" cap="all" baseline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7F5C12E-4C8B-46FE-8FEE-CB895736EDFC}" type="parTrans" cxnId="{65351DCE-CB58-4C65-B2D0-3320B2A0A920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26758A55-906C-47BA-8322-23727851FC17}" type="sibTrans" cxnId="{65351DCE-CB58-4C65-B2D0-3320B2A0A920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6711DE72-74B8-471F-877A-06A2A9180C91}" type="pres">
      <dgm:prSet presAssocID="{9A08DFAE-6D04-481E-AA92-5C16F08C8AC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3CA1A5-2BA7-4937-9F94-EDF82B8F395E}" type="pres">
      <dgm:prSet presAssocID="{0F702919-346C-4CE9-8AF1-EAF4A45AD3C0}" presName="centerShape" presStyleLbl="node0" presStyleIdx="0" presStyleCnt="1" custScaleX="138478" custLinFactNeighborX="473" custLinFactNeighborY="-5044"/>
      <dgm:spPr/>
      <dgm:t>
        <a:bodyPr/>
        <a:lstStyle/>
        <a:p>
          <a:endParaRPr lang="ru-RU"/>
        </a:p>
      </dgm:t>
    </dgm:pt>
    <dgm:pt modelId="{8BDD2F61-2AE2-4A11-B880-7639942013E9}" type="pres">
      <dgm:prSet presAssocID="{6A5B6035-D752-49CB-8821-F62E01328004}" presName="node" presStyleLbl="node1" presStyleIdx="0" presStyleCnt="3" custScaleX="138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E26797-AED5-4EB7-9F55-54EB0C6760E4}" type="pres">
      <dgm:prSet presAssocID="{6A5B6035-D752-49CB-8821-F62E01328004}" presName="dummy" presStyleCnt="0"/>
      <dgm:spPr/>
    </dgm:pt>
    <dgm:pt modelId="{166DF162-3125-4F42-8A7E-50C98415C442}" type="pres">
      <dgm:prSet presAssocID="{DBF4AC14-B6EB-4D7A-B56E-BF456DAC0BA1}" presName="sibTrans" presStyleLbl="sibTrans2D1" presStyleIdx="0" presStyleCnt="3"/>
      <dgm:spPr/>
      <dgm:t>
        <a:bodyPr/>
        <a:lstStyle/>
        <a:p>
          <a:endParaRPr lang="ru-RU"/>
        </a:p>
      </dgm:t>
    </dgm:pt>
    <dgm:pt modelId="{BE9642E3-6DF9-4FAE-8032-902EBB230EF9}" type="pres">
      <dgm:prSet presAssocID="{56DD099E-ECC6-4094-A1A2-E88D3FBE1D60}" presName="node" presStyleLbl="node1" presStyleIdx="1" presStyleCnt="3" custScaleX="202040" custRadScaleRad="102764" custRadScaleInc="-4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5D3779-5B18-409B-A0F8-78540312D0B9}" type="pres">
      <dgm:prSet presAssocID="{56DD099E-ECC6-4094-A1A2-E88D3FBE1D60}" presName="dummy" presStyleCnt="0"/>
      <dgm:spPr/>
    </dgm:pt>
    <dgm:pt modelId="{91A4C466-9A2E-49D8-835C-B559926F2768}" type="pres">
      <dgm:prSet presAssocID="{DB36D0FB-B608-420B-81C1-97BD1331191C}" presName="sibTrans" presStyleLbl="sibTrans2D1" presStyleIdx="1" presStyleCnt="3"/>
      <dgm:spPr/>
      <dgm:t>
        <a:bodyPr/>
        <a:lstStyle/>
        <a:p>
          <a:endParaRPr lang="ru-RU"/>
        </a:p>
      </dgm:t>
    </dgm:pt>
    <dgm:pt modelId="{2BDFA5F8-22BF-45A5-AD80-6551E63BE30D}" type="pres">
      <dgm:prSet presAssocID="{D75ABAE3-F82C-46D3-9211-93AAD83CCAA0}" presName="node" presStyleLbl="node1" presStyleIdx="2" presStyleCnt="3" custScaleX="188488" custRadScaleRad="96346" custRadScaleInc="-6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81B54-01FA-496A-A771-B1A204D9C29E}" type="pres">
      <dgm:prSet presAssocID="{D75ABAE3-F82C-46D3-9211-93AAD83CCAA0}" presName="dummy" presStyleCnt="0"/>
      <dgm:spPr/>
    </dgm:pt>
    <dgm:pt modelId="{1F3D67E5-E150-4478-9E3B-10A3D8378D0A}" type="pres">
      <dgm:prSet presAssocID="{26758A55-906C-47BA-8322-23727851FC17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A794E27B-5C3D-4D48-AD12-2553B8E32A28}" type="presOf" srcId="{DBF4AC14-B6EB-4D7A-B56E-BF456DAC0BA1}" destId="{166DF162-3125-4F42-8A7E-50C98415C442}" srcOrd="0" destOrd="0" presId="urn:microsoft.com/office/officeart/2005/8/layout/radial6"/>
    <dgm:cxn modelId="{E9898A85-A65B-4D35-BAB0-B1DB27ED006C}" srcId="{9A08DFAE-6D04-481E-AA92-5C16F08C8AC1}" destId="{0F702919-346C-4CE9-8AF1-EAF4A45AD3C0}" srcOrd="0" destOrd="0" parTransId="{1A56D385-F823-4C17-BB12-2A2B28F53420}" sibTransId="{7A6CFD34-4267-4E6F-921B-5001066E19CC}"/>
    <dgm:cxn modelId="{F88F6C00-CCE7-4AC4-A047-0B4BBFCFE41E}" type="presOf" srcId="{26758A55-906C-47BA-8322-23727851FC17}" destId="{1F3D67E5-E150-4478-9E3B-10A3D8378D0A}" srcOrd="0" destOrd="0" presId="urn:microsoft.com/office/officeart/2005/8/layout/radial6"/>
    <dgm:cxn modelId="{F913C1D3-51BA-4B2F-BA9C-F06EAEC73EF0}" type="presOf" srcId="{9A08DFAE-6D04-481E-AA92-5C16F08C8AC1}" destId="{6711DE72-74B8-471F-877A-06A2A9180C91}" srcOrd="0" destOrd="0" presId="urn:microsoft.com/office/officeart/2005/8/layout/radial6"/>
    <dgm:cxn modelId="{14205151-891D-4ACF-994F-A3FE7EE3DF6B}" srcId="{0F702919-346C-4CE9-8AF1-EAF4A45AD3C0}" destId="{56DD099E-ECC6-4094-A1A2-E88D3FBE1D60}" srcOrd="1" destOrd="0" parTransId="{54569698-DA7F-4F3E-95B0-341629B510B6}" sibTransId="{DB36D0FB-B608-420B-81C1-97BD1331191C}"/>
    <dgm:cxn modelId="{65351DCE-CB58-4C65-B2D0-3320B2A0A920}" srcId="{0F702919-346C-4CE9-8AF1-EAF4A45AD3C0}" destId="{D75ABAE3-F82C-46D3-9211-93AAD83CCAA0}" srcOrd="2" destOrd="0" parTransId="{57F5C12E-4C8B-46FE-8FEE-CB895736EDFC}" sibTransId="{26758A55-906C-47BA-8322-23727851FC17}"/>
    <dgm:cxn modelId="{5CB07AD8-4DB3-444E-9265-C627D3A753B3}" type="presOf" srcId="{DB36D0FB-B608-420B-81C1-97BD1331191C}" destId="{91A4C466-9A2E-49D8-835C-B559926F2768}" srcOrd="0" destOrd="0" presId="urn:microsoft.com/office/officeart/2005/8/layout/radial6"/>
    <dgm:cxn modelId="{9F60D1AD-0849-4B2D-A63D-A5A1BD1BAFBA}" type="presOf" srcId="{6A5B6035-D752-49CB-8821-F62E01328004}" destId="{8BDD2F61-2AE2-4A11-B880-7639942013E9}" srcOrd="0" destOrd="0" presId="urn:microsoft.com/office/officeart/2005/8/layout/radial6"/>
    <dgm:cxn modelId="{490C0362-3E70-4BDF-B520-AA2632F50C07}" type="presOf" srcId="{56DD099E-ECC6-4094-A1A2-E88D3FBE1D60}" destId="{BE9642E3-6DF9-4FAE-8032-902EBB230EF9}" srcOrd="0" destOrd="0" presId="urn:microsoft.com/office/officeart/2005/8/layout/radial6"/>
    <dgm:cxn modelId="{98D05BAC-ED04-42BC-9B19-99CFFC03DBB4}" type="presOf" srcId="{D75ABAE3-F82C-46D3-9211-93AAD83CCAA0}" destId="{2BDFA5F8-22BF-45A5-AD80-6551E63BE30D}" srcOrd="0" destOrd="0" presId="urn:microsoft.com/office/officeart/2005/8/layout/radial6"/>
    <dgm:cxn modelId="{8208CA74-BE42-437A-BD9A-4BF61738EBB5}" type="presOf" srcId="{0F702919-346C-4CE9-8AF1-EAF4A45AD3C0}" destId="{383CA1A5-2BA7-4937-9F94-EDF82B8F395E}" srcOrd="0" destOrd="0" presId="urn:microsoft.com/office/officeart/2005/8/layout/radial6"/>
    <dgm:cxn modelId="{28FC59AE-F044-404B-9E8C-A6B95531B431}" srcId="{0F702919-346C-4CE9-8AF1-EAF4A45AD3C0}" destId="{6A5B6035-D752-49CB-8821-F62E01328004}" srcOrd="0" destOrd="0" parTransId="{7B23DD6E-9BE5-4B90-974C-4785CF0F2569}" sibTransId="{DBF4AC14-B6EB-4D7A-B56E-BF456DAC0BA1}"/>
    <dgm:cxn modelId="{3E74573D-6FD1-4B2C-9E68-9A8D47D1C264}" type="presParOf" srcId="{6711DE72-74B8-471F-877A-06A2A9180C91}" destId="{383CA1A5-2BA7-4937-9F94-EDF82B8F395E}" srcOrd="0" destOrd="0" presId="urn:microsoft.com/office/officeart/2005/8/layout/radial6"/>
    <dgm:cxn modelId="{A5CCF9AA-F1C6-41B3-99C6-651F5FF83E9A}" type="presParOf" srcId="{6711DE72-74B8-471F-877A-06A2A9180C91}" destId="{8BDD2F61-2AE2-4A11-B880-7639942013E9}" srcOrd="1" destOrd="0" presId="urn:microsoft.com/office/officeart/2005/8/layout/radial6"/>
    <dgm:cxn modelId="{A68106CF-9325-4CE5-A1E5-D0620A16A211}" type="presParOf" srcId="{6711DE72-74B8-471F-877A-06A2A9180C91}" destId="{FDE26797-AED5-4EB7-9F55-54EB0C6760E4}" srcOrd="2" destOrd="0" presId="urn:microsoft.com/office/officeart/2005/8/layout/radial6"/>
    <dgm:cxn modelId="{E4465C24-C7B2-4859-96CA-B9C3949CF56B}" type="presParOf" srcId="{6711DE72-74B8-471F-877A-06A2A9180C91}" destId="{166DF162-3125-4F42-8A7E-50C98415C442}" srcOrd="3" destOrd="0" presId="urn:microsoft.com/office/officeart/2005/8/layout/radial6"/>
    <dgm:cxn modelId="{D5588798-F37F-406A-84EB-9C5A50AC7394}" type="presParOf" srcId="{6711DE72-74B8-471F-877A-06A2A9180C91}" destId="{BE9642E3-6DF9-4FAE-8032-902EBB230EF9}" srcOrd="4" destOrd="0" presId="urn:microsoft.com/office/officeart/2005/8/layout/radial6"/>
    <dgm:cxn modelId="{4218838B-55E7-4DE2-BFE4-C681A0865DDD}" type="presParOf" srcId="{6711DE72-74B8-471F-877A-06A2A9180C91}" destId="{E25D3779-5B18-409B-A0F8-78540312D0B9}" srcOrd="5" destOrd="0" presId="urn:microsoft.com/office/officeart/2005/8/layout/radial6"/>
    <dgm:cxn modelId="{1E2042E0-D933-4AC8-A9D3-4EF5A6A2ADB8}" type="presParOf" srcId="{6711DE72-74B8-471F-877A-06A2A9180C91}" destId="{91A4C466-9A2E-49D8-835C-B559926F2768}" srcOrd="6" destOrd="0" presId="urn:microsoft.com/office/officeart/2005/8/layout/radial6"/>
    <dgm:cxn modelId="{CD65FD09-F7A0-4386-A75B-FDFE240FD62E}" type="presParOf" srcId="{6711DE72-74B8-471F-877A-06A2A9180C91}" destId="{2BDFA5F8-22BF-45A5-AD80-6551E63BE30D}" srcOrd="7" destOrd="0" presId="urn:microsoft.com/office/officeart/2005/8/layout/radial6"/>
    <dgm:cxn modelId="{3F4709BF-2E05-4E82-BAED-086ED64E31F6}" type="presParOf" srcId="{6711DE72-74B8-471F-877A-06A2A9180C91}" destId="{62481B54-01FA-496A-A771-B1A204D9C29E}" srcOrd="8" destOrd="0" presId="urn:microsoft.com/office/officeart/2005/8/layout/radial6"/>
    <dgm:cxn modelId="{79C8BE26-AE1F-4768-B525-B75FE66F2E50}" type="presParOf" srcId="{6711DE72-74B8-471F-877A-06A2A9180C91}" destId="{1F3D67E5-E150-4478-9E3B-10A3D8378D0A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2F0D714-541C-463F-9D42-2C3DEFBE01B8}" type="doc">
      <dgm:prSet loTypeId="urn:microsoft.com/office/officeart/2005/8/layout/vList6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DDF0685-666B-406B-A0C5-8A434D6B9150}">
      <dgm:prSet phldrT="[Текст]"/>
      <dgm:spPr/>
      <dgm:t>
        <a:bodyPr/>
        <a:lstStyle/>
        <a:p>
          <a:r>
            <a:rPr lang="ru-RU" dirty="0" smtClean="0">
              <a:cs typeface="Traditional Arabic" pitchFamily="18" charset="-78"/>
            </a:rPr>
            <a:t>1 этап</a:t>
          </a:r>
          <a:endParaRPr lang="ru-RU" dirty="0">
            <a:cs typeface="Traditional Arabic" pitchFamily="18" charset="-78"/>
          </a:endParaRPr>
        </a:p>
      </dgm:t>
    </dgm:pt>
    <dgm:pt modelId="{B4FB8F96-22CC-4B79-B459-CB958D58C56D}" type="parTrans" cxnId="{F2585B91-1854-4988-B301-3B786A9F158D}">
      <dgm:prSet/>
      <dgm:spPr/>
      <dgm:t>
        <a:bodyPr/>
        <a:lstStyle/>
        <a:p>
          <a:endParaRPr lang="ru-RU"/>
        </a:p>
      </dgm:t>
    </dgm:pt>
    <dgm:pt modelId="{CBB10FDF-87E3-4A7E-ABB7-AD4F224A8F85}" type="sibTrans" cxnId="{F2585B91-1854-4988-B301-3B786A9F158D}">
      <dgm:prSet/>
      <dgm:spPr/>
      <dgm:t>
        <a:bodyPr/>
        <a:lstStyle/>
        <a:p>
          <a:endParaRPr lang="ru-RU"/>
        </a:p>
      </dgm:t>
    </dgm:pt>
    <dgm:pt modelId="{4224DF4A-7C78-48DD-916E-300E9A06DC85}">
      <dgm:prSet phldrT="[Текст]" custT="1"/>
      <dgm:spPr/>
      <dgm:t>
        <a:bodyPr/>
        <a:lstStyle/>
        <a:p>
          <a:r>
            <a:rPr lang="ru-RU" sz="2300" kern="1200" dirty="0" smtClean="0"/>
            <a:t> </a:t>
          </a:r>
          <a:r>
            <a:rPr lang="ru-RU" sz="1700" b="1" kern="1200" cap="all" dirty="0" smtClean="0">
              <a:latin typeface="Times New Roman" pitchFamily="18" charset="0"/>
              <a:ea typeface="+mn-ea"/>
              <a:cs typeface="Times New Roman" pitchFamily="18" charset="0"/>
            </a:rPr>
            <a:t>Тестирование</a:t>
          </a:r>
          <a:endParaRPr lang="ru-RU" sz="1700" b="1" kern="1200" cap="all" dirty="0"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228D9376-CFA4-4530-BC3D-22C18D29709E}" type="parTrans" cxnId="{499E6B29-9E1E-42FC-BA9B-648836CC9261}">
      <dgm:prSet/>
      <dgm:spPr/>
      <dgm:t>
        <a:bodyPr/>
        <a:lstStyle/>
        <a:p>
          <a:endParaRPr lang="ru-RU"/>
        </a:p>
      </dgm:t>
    </dgm:pt>
    <dgm:pt modelId="{4FC1FA28-8194-4C54-95AC-847A36BABDF8}" type="sibTrans" cxnId="{499E6B29-9E1E-42FC-BA9B-648836CC9261}">
      <dgm:prSet/>
      <dgm:spPr/>
      <dgm:t>
        <a:bodyPr/>
        <a:lstStyle/>
        <a:p>
          <a:endParaRPr lang="ru-RU"/>
        </a:p>
      </dgm:t>
    </dgm:pt>
    <dgm:pt modelId="{7CCB071C-562D-44E0-90A3-9A9BA442969D}">
      <dgm:prSet phldrT="[Текст]"/>
      <dgm:spPr/>
      <dgm:t>
        <a:bodyPr/>
        <a:lstStyle/>
        <a:p>
          <a:r>
            <a:rPr lang="ru-RU" dirty="0" smtClean="0">
              <a:cs typeface="Traditional Arabic" pitchFamily="18" charset="-78"/>
            </a:rPr>
            <a:t>2 этап</a:t>
          </a:r>
          <a:endParaRPr lang="ru-RU" dirty="0">
            <a:cs typeface="Traditional Arabic" pitchFamily="18" charset="-78"/>
          </a:endParaRPr>
        </a:p>
      </dgm:t>
    </dgm:pt>
    <dgm:pt modelId="{77819F0A-D16E-4AC6-8FCB-D29332A6569E}" type="parTrans" cxnId="{76691270-106F-4FC1-A88D-E7F17BA1172D}">
      <dgm:prSet/>
      <dgm:spPr/>
      <dgm:t>
        <a:bodyPr/>
        <a:lstStyle/>
        <a:p>
          <a:endParaRPr lang="ru-RU"/>
        </a:p>
      </dgm:t>
    </dgm:pt>
    <dgm:pt modelId="{8BA3B129-84E7-45D5-9169-B3F6C283C85C}" type="sibTrans" cxnId="{76691270-106F-4FC1-A88D-E7F17BA1172D}">
      <dgm:prSet/>
      <dgm:spPr/>
      <dgm:t>
        <a:bodyPr/>
        <a:lstStyle/>
        <a:p>
          <a:endParaRPr lang="ru-RU"/>
        </a:p>
      </dgm:t>
    </dgm:pt>
    <dgm:pt modelId="{19A03C4A-51B8-438A-B187-416980E945ED}">
      <dgm:prSet phldrT="[Текст]" custT="1"/>
      <dgm:spPr/>
      <dgm:t>
        <a:bodyPr/>
        <a:lstStyle/>
        <a:p>
          <a:r>
            <a:rPr lang="ru-RU" sz="2300" kern="1200" smtClean="0"/>
            <a:t> </a:t>
          </a:r>
          <a:r>
            <a:rPr lang="ru-RU" sz="1700" b="1" kern="1200" cap="all" smtClean="0">
              <a:latin typeface="Times New Roman" pitchFamily="18" charset="0"/>
              <a:ea typeface="+mn-ea"/>
              <a:cs typeface="Times New Roman" pitchFamily="18" charset="0"/>
            </a:rPr>
            <a:t>Моделирование профессиональной деятельности</a:t>
          </a:r>
          <a:endParaRPr lang="ru-RU" sz="1700" b="1" kern="1200" cap="all" dirty="0"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C96A9FFE-310F-4171-9DC0-3AF1E9A45C1A}" type="parTrans" cxnId="{D2C28355-EE17-41D4-9A5E-94C466829A6F}">
      <dgm:prSet/>
      <dgm:spPr/>
      <dgm:t>
        <a:bodyPr/>
        <a:lstStyle/>
        <a:p>
          <a:endParaRPr lang="ru-RU"/>
        </a:p>
      </dgm:t>
    </dgm:pt>
    <dgm:pt modelId="{739DBF9A-FEA7-4EBC-9CF7-E8DED9E57E6A}" type="sibTrans" cxnId="{D2C28355-EE17-41D4-9A5E-94C466829A6F}">
      <dgm:prSet/>
      <dgm:spPr/>
      <dgm:t>
        <a:bodyPr/>
        <a:lstStyle/>
        <a:p>
          <a:endParaRPr lang="ru-RU"/>
        </a:p>
      </dgm:t>
    </dgm:pt>
    <dgm:pt modelId="{E087594A-F5B3-4415-84DD-7BD389CCF06D}">
      <dgm:prSet phldrT="[Текст]" custT="1"/>
      <dgm:spPr/>
      <dgm:t>
        <a:bodyPr/>
        <a:lstStyle/>
        <a:p>
          <a:endParaRPr lang="ru-RU" sz="1700" b="1" kern="1200" cap="all" dirty="0"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F42F21C3-6A55-4C24-A067-0D33A60BFF74}" type="parTrans" cxnId="{CB5B2A0F-3E41-4EA7-BAEF-4A9EE16799CF}">
      <dgm:prSet/>
      <dgm:spPr/>
      <dgm:t>
        <a:bodyPr/>
        <a:lstStyle/>
        <a:p>
          <a:endParaRPr lang="ru-RU"/>
        </a:p>
      </dgm:t>
    </dgm:pt>
    <dgm:pt modelId="{F636FC5E-A36C-4BCC-958E-594591D71CAD}" type="sibTrans" cxnId="{CB5B2A0F-3E41-4EA7-BAEF-4A9EE16799CF}">
      <dgm:prSet/>
      <dgm:spPr/>
      <dgm:t>
        <a:bodyPr/>
        <a:lstStyle/>
        <a:p>
          <a:endParaRPr lang="ru-RU"/>
        </a:p>
      </dgm:t>
    </dgm:pt>
    <dgm:pt modelId="{19FF5A5A-50DA-466D-A429-CEC4EA32CFCA}" type="pres">
      <dgm:prSet presAssocID="{92F0D714-541C-463F-9D42-2C3DEFBE01B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4F40B7F-B09F-4E2C-B90A-D54E30C61904}" type="pres">
      <dgm:prSet presAssocID="{2DDF0685-666B-406B-A0C5-8A434D6B9150}" presName="linNode" presStyleCnt="0"/>
      <dgm:spPr/>
    </dgm:pt>
    <dgm:pt modelId="{61ACBC60-45F2-435D-988C-66955FD04D09}" type="pres">
      <dgm:prSet presAssocID="{2DDF0685-666B-406B-A0C5-8A434D6B9150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DDA85E-DC03-4E82-8C93-AFF870F578E1}" type="pres">
      <dgm:prSet presAssocID="{2DDF0685-666B-406B-A0C5-8A434D6B9150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1B103E-0E13-489A-BA0F-140160B4656D}" type="pres">
      <dgm:prSet presAssocID="{CBB10FDF-87E3-4A7E-ABB7-AD4F224A8F85}" presName="spacing" presStyleCnt="0"/>
      <dgm:spPr/>
    </dgm:pt>
    <dgm:pt modelId="{9BDFBA1B-C6A1-40CC-A3C1-5FB7065C4D8B}" type="pres">
      <dgm:prSet presAssocID="{7CCB071C-562D-44E0-90A3-9A9BA442969D}" presName="linNode" presStyleCnt="0"/>
      <dgm:spPr/>
    </dgm:pt>
    <dgm:pt modelId="{C469D989-9C7A-48A3-AE25-E72D45B06EDB}" type="pres">
      <dgm:prSet presAssocID="{7CCB071C-562D-44E0-90A3-9A9BA442969D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18E654-D359-4D57-8B22-43DFEB5231C3}" type="pres">
      <dgm:prSet presAssocID="{7CCB071C-562D-44E0-90A3-9A9BA442969D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F80416-1567-4A66-B0F4-F99E75430BC4}" type="presOf" srcId="{2DDF0685-666B-406B-A0C5-8A434D6B9150}" destId="{61ACBC60-45F2-435D-988C-66955FD04D09}" srcOrd="0" destOrd="0" presId="urn:microsoft.com/office/officeart/2005/8/layout/vList6"/>
    <dgm:cxn modelId="{499E6B29-9E1E-42FC-BA9B-648836CC9261}" srcId="{2DDF0685-666B-406B-A0C5-8A434D6B9150}" destId="{4224DF4A-7C78-48DD-916E-300E9A06DC85}" srcOrd="1" destOrd="0" parTransId="{228D9376-CFA4-4530-BC3D-22C18D29709E}" sibTransId="{4FC1FA28-8194-4C54-95AC-847A36BABDF8}"/>
    <dgm:cxn modelId="{CB5B2A0F-3E41-4EA7-BAEF-4A9EE16799CF}" srcId="{2DDF0685-666B-406B-A0C5-8A434D6B9150}" destId="{E087594A-F5B3-4415-84DD-7BD389CCF06D}" srcOrd="0" destOrd="0" parTransId="{F42F21C3-6A55-4C24-A067-0D33A60BFF74}" sibTransId="{F636FC5E-A36C-4BCC-958E-594591D71CAD}"/>
    <dgm:cxn modelId="{D6620789-899B-4C38-B17A-6E4EE549E65E}" type="presOf" srcId="{7CCB071C-562D-44E0-90A3-9A9BA442969D}" destId="{C469D989-9C7A-48A3-AE25-E72D45B06EDB}" srcOrd="0" destOrd="0" presId="urn:microsoft.com/office/officeart/2005/8/layout/vList6"/>
    <dgm:cxn modelId="{F2585B91-1854-4988-B301-3B786A9F158D}" srcId="{92F0D714-541C-463F-9D42-2C3DEFBE01B8}" destId="{2DDF0685-666B-406B-A0C5-8A434D6B9150}" srcOrd="0" destOrd="0" parTransId="{B4FB8F96-22CC-4B79-B459-CB958D58C56D}" sibTransId="{CBB10FDF-87E3-4A7E-ABB7-AD4F224A8F85}"/>
    <dgm:cxn modelId="{76691270-106F-4FC1-A88D-E7F17BA1172D}" srcId="{92F0D714-541C-463F-9D42-2C3DEFBE01B8}" destId="{7CCB071C-562D-44E0-90A3-9A9BA442969D}" srcOrd="1" destOrd="0" parTransId="{77819F0A-D16E-4AC6-8FCB-D29332A6569E}" sibTransId="{8BA3B129-84E7-45D5-9169-B3F6C283C85C}"/>
    <dgm:cxn modelId="{0F77711F-9051-4DFB-BF64-8B00A6C6C70D}" type="presOf" srcId="{19A03C4A-51B8-438A-B187-416980E945ED}" destId="{E818E654-D359-4D57-8B22-43DFEB5231C3}" srcOrd="0" destOrd="0" presId="urn:microsoft.com/office/officeart/2005/8/layout/vList6"/>
    <dgm:cxn modelId="{D2C28355-EE17-41D4-9A5E-94C466829A6F}" srcId="{7CCB071C-562D-44E0-90A3-9A9BA442969D}" destId="{19A03C4A-51B8-438A-B187-416980E945ED}" srcOrd="0" destOrd="0" parTransId="{C96A9FFE-310F-4171-9DC0-3AF1E9A45C1A}" sibTransId="{739DBF9A-FEA7-4EBC-9CF7-E8DED9E57E6A}"/>
    <dgm:cxn modelId="{E710E329-A5C5-4E5F-B63C-0B1D4AC85633}" type="presOf" srcId="{4224DF4A-7C78-48DD-916E-300E9A06DC85}" destId="{69DDA85E-DC03-4E82-8C93-AFF870F578E1}" srcOrd="0" destOrd="1" presId="urn:microsoft.com/office/officeart/2005/8/layout/vList6"/>
    <dgm:cxn modelId="{CABD39F0-2E85-466F-98C1-A5DCB8D2FCD2}" type="presOf" srcId="{E087594A-F5B3-4415-84DD-7BD389CCF06D}" destId="{69DDA85E-DC03-4E82-8C93-AFF870F578E1}" srcOrd="0" destOrd="0" presId="urn:microsoft.com/office/officeart/2005/8/layout/vList6"/>
    <dgm:cxn modelId="{CBAE79B3-1EC0-4909-9FB6-AFE89B24E144}" type="presOf" srcId="{92F0D714-541C-463F-9D42-2C3DEFBE01B8}" destId="{19FF5A5A-50DA-466D-A429-CEC4EA32CFCA}" srcOrd="0" destOrd="0" presId="urn:microsoft.com/office/officeart/2005/8/layout/vList6"/>
    <dgm:cxn modelId="{C0C9E9D3-1ACE-42FC-B637-1861B8769A05}" type="presParOf" srcId="{19FF5A5A-50DA-466D-A429-CEC4EA32CFCA}" destId="{84F40B7F-B09F-4E2C-B90A-D54E30C61904}" srcOrd="0" destOrd="0" presId="urn:microsoft.com/office/officeart/2005/8/layout/vList6"/>
    <dgm:cxn modelId="{4E80F3C3-BBA4-4800-9872-F30A491836C7}" type="presParOf" srcId="{84F40B7F-B09F-4E2C-B90A-D54E30C61904}" destId="{61ACBC60-45F2-435D-988C-66955FD04D09}" srcOrd="0" destOrd="0" presId="urn:microsoft.com/office/officeart/2005/8/layout/vList6"/>
    <dgm:cxn modelId="{0B862191-4B97-4B13-95A1-B8B7F9F0CC8C}" type="presParOf" srcId="{84F40B7F-B09F-4E2C-B90A-D54E30C61904}" destId="{69DDA85E-DC03-4E82-8C93-AFF870F578E1}" srcOrd="1" destOrd="0" presId="urn:microsoft.com/office/officeart/2005/8/layout/vList6"/>
    <dgm:cxn modelId="{A4BF1774-9585-4552-B12D-EDCD95ECFBAD}" type="presParOf" srcId="{19FF5A5A-50DA-466D-A429-CEC4EA32CFCA}" destId="{511B103E-0E13-489A-BA0F-140160B4656D}" srcOrd="1" destOrd="0" presId="urn:microsoft.com/office/officeart/2005/8/layout/vList6"/>
    <dgm:cxn modelId="{DCDDF3A9-27C7-425E-8D6F-92AF0FF7A51F}" type="presParOf" srcId="{19FF5A5A-50DA-466D-A429-CEC4EA32CFCA}" destId="{9BDFBA1B-C6A1-40CC-A3C1-5FB7065C4D8B}" srcOrd="2" destOrd="0" presId="urn:microsoft.com/office/officeart/2005/8/layout/vList6"/>
    <dgm:cxn modelId="{4108C5BB-1208-41C8-BE78-75DB7B285B56}" type="presParOf" srcId="{9BDFBA1B-C6A1-40CC-A3C1-5FB7065C4D8B}" destId="{C469D989-9C7A-48A3-AE25-E72D45B06EDB}" srcOrd="0" destOrd="0" presId="urn:microsoft.com/office/officeart/2005/8/layout/vList6"/>
    <dgm:cxn modelId="{4A1FED8E-2914-4025-B1E4-DBCE7BD2B902}" type="presParOf" srcId="{9BDFBA1B-C6A1-40CC-A3C1-5FB7065C4D8B}" destId="{E818E654-D359-4D57-8B22-43DFEB5231C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AA6E63-0583-4497-A1E9-227883AE4E99}" type="doc">
      <dgm:prSet loTypeId="urn:microsoft.com/office/officeart/2005/8/layout/chevron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2A44DD1-0C13-4D6A-9C6C-20A72BC54856}">
      <dgm:prSet phldrT="[Текст]" phldr="1"/>
      <dgm:spPr/>
      <dgm:t>
        <a:bodyPr/>
        <a:lstStyle/>
        <a:p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E217D0-7106-4CED-94D7-CD7583C078DD}" type="parTrans" cxnId="{9773486E-0399-4631-B115-0EF92F8C7571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820BB59-04A2-4613-870B-EC712B5628D1}" type="sibTrans" cxnId="{9773486E-0399-4631-B115-0EF92F8C7571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E2BCD2F-8A50-4BB4-9E1C-87D434438400}">
      <dgm:prSet phldrT="[Текст]"/>
      <dgm:spPr/>
      <dgm:t>
        <a:bodyPr/>
        <a:lstStyle/>
        <a:p>
          <a:r>
            <a:rPr lang="ru-RU" b="1" dirty="0" err="1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rPr>
            <a:t>валидность</a:t>
          </a:r>
          <a:r>
            <a:rPr lang="ru-RU" b="1" dirty="0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rPr>
            <a:t> оценочных материалов</a:t>
          </a:r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E63DA6D-2D65-409B-814D-939968CA5AB4}" type="parTrans" cxnId="{CE198C06-177F-4A8D-8C18-5A85A2CB9E7C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FDF55F0-695F-425F-96C4-A6CBC8DD10C6}" type="sibTrans" cxnId="{CE198C06-177F-4A8D-8C18-5A85A2CB9E7C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2DF796B-989B-40BD-966E-A815955D1C7B}">
      <dgm:prSet phldrT="[Текст]" phldr="1"/>
      <dgm:spPr/>
      <dgm:t>
        <a:bodyPr/>
        <a:lstStyle/>
        <a:p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9985575-AB33-4870-8280-B31302487F9D}" type="parTrans" cxnId="{291E2471-19DB-44D0-9B89-BCBA5FA022E3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4FC0D3-6BEF-4518-836A-05722763F92C}" type="sibTrans" cxnId="{291E2471-19DB-44D0-9B89-BCBA5FA022E3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6387D68-2F55-4F87-A6A0-BEEE84DA12BE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rPr>
            <a:t>прозрачность процедуры оценки</a:t>
          </a:r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237B1DF-E010-4E44-8FD0-7AD85512E1D3}" type="parTrans" cxnId="{04758866-3A0B-41D8-97CF-9DFE20B30491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E9985A-53E6-47EF-BC40-9CBAC5E4AA76}" type="sibTrans" cxnId="{04758866-3A0B-41D8-97CF-9DFE20B30491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6FD810-A286-49D1-8BF4-A469A476BD70}">
      <dgm:prSet phldrT="[Текст]" phldr="1"/>
      <dgm:spPr/>
      <dgm:t>
        <a:bodyPr/>
        <a:lstStyle/>
        <a:p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3245365-82B2-484D-9DBF-3401A89A962D}" type="parTrans" cxnId="{F98B4152-04BD-4540-9B71-A01140F41470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EFE2359-BD53-40B5-8B85-34D8E313B878}" type="sibTrans" cxnId="{F98B4152-04BD-4540-9B71-A01140F41470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8296E4B-9110-4304-A4A3-C0E3DAEF0D96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rPr>
            <a:t>участие высококвалифицированных специалистов и работодателей в процедуре оценки</a:t>
          </a:r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D6C5BB9-9363-48EF-92F9-AC13341E9DCC}" type="parTrans" cxnId="{2382FC40-540D-4A01-96DD-0D04407DBB56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2CA236-41A9-4B2A-AD8D-9F4961D71DC6}" type="sibTrans" cxnId="{2382FC40-540D-4A01-96DD-0D04407DBB56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1657FD1-12BA-49B7-AE49-D316AC5BFF2B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A22D9D3-FF47-4E43-8AEC-940A4863E16B}" type="parTrans" cxnId="{47089BBF-6E4B-44F5-A5E4-A5BE1EF9C02A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AA4B7A-DD1C-41D7-A2BC-4AD09010B6B4}" type="sibTrans" cxnId="{47089BBF-6E4B-44F5-A5E4-A5BE1EF9C02A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A6D2634-4485-41D0-85DC-184BE0932A42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7402A15-BC5A-4CB0-AAF7-EF41A62DA9F5}" type="parTrans" cxnId="{663D31E5-B530-4355-95DD-D08CCF6DFD30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C6F425-71EC-4E22-AB81-245E87227F9A}" type="sibTrans" cxnId="{663D31E5-B530-4355-95DD-D08CCF6DFD30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7684A8F-E089-4B94-8230-54B74685FCD5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5205B73-44CA-419F-B4D8-6E43368124E4}" type="parTrans" cxnId="{B743FEC3-E925-416F-AB8A-ED82D987B426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7DC1CD-23C2-4446-8B99-CDE4E2F70C91}" type="sibTrans" cxnId="{B743FEC3-E925-416F-AB8A-ED82D987B426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EA3201C-D70B-4529-9137-DDD061C5873C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BAEF17C-7FF7-45A1-8E81-425E78152758}" type="parTrans" cxnId="{4715785A-ABE8-4B46-90E8-5D8D940957FC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A31537-2CB0-4A2E-8F16-AE44A7278E03}" type="sibTrans" cxnId="{4715785A-ABE8-4B46-90E8-5D8D940957FC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DF54370-8C7E-4739-8C4D-81DC8DC2C695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rPr>
            <a:t>однозначное заключение по результатам оценки</a:t>
          </a:r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DEC6A2-2AF7-4152-863B-666226F94115}" type="parTrans" cxnId="{F1D763C2-C611-4995-BDE7-94CA8B31AD2F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42DD37F-2BAD-4360-A94A-5A53B6410673}" type="sibTrans" cxnId="{F1D763C2-C611-4995-BDE7-94CA8B31AD2F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C054D74-2A02-4A5E-808F-90F6968691B0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rPr>
            <a:t>максимальная целесообразность форм и методов оценки</a:t>
          </a:r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DE4BB69-0EBD-4CB3-9128-7780EE97A2C6}" type="parTrans" cxnId="{FEB58F8D-4D41-4BDF-B042-AEDA22509A71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9C85A1-5F85-42BA-9F0B-437898339388}" type="sibTrans" cxnId="{FEB58F8D-4D41-4BDF-B042-AEDA22509A71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708AE15-F46F-4A1A-8EED-F0FA9381CE43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rPr>
            <a:t>четкая формулировка критериев (показателей) оценки</a:t>
          </a:r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574F076-FB74-401A-A9CE-82EEE07FDA37}" type="parTrans" cxnId="{62F41C31-8C77-473E-88F3-A83A81C87145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9C2D2CD-B4AE-45D9-9B5C-098201AEB53B}" type="sibTrans" cxnId="{62F41C31-8C77-473E-88F3-A83A81C87145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17D3B63-6A84-4859-A08B-40C684F34C20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rPr>
            <a:t>соответствие содержания материалов требованиям к уровню знаний, умений, практическому опыту ПК, входящих в профессиональный модуль</a:t>
          </a:r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D915D91-50A5-4D69-8991-707B4A36385F}" type="parTrans" cxnId="{117726DF-8DFC-4825-B9C3-656CA50CAFF1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405516F-B3BB-408A-B2F7-28909E5D1F46}" type="sibTrans" cxnId="{117726DF-8DFC-4825-B9C3-656CA50CAFF1}">
      <dgm:prSet/>
      <dgm:spPr/>
      <dgm:t>
        <a:bodyPr/>
        <a:lstStyle/>
        <a:p>
          <a:endParaRPr lang="ru-RU" b="1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4D7978E-2338-4B3A-9B39-63142F223BF8}" type="pres">
      <dgm:prSet presAssocID="{08AA6E63-0583-4497-A1E9-227883AE4E9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B09714-5CF2-4043-A71F-6EE2B6C42937}" type="pres">
      <dgm:prSet presAssocID="{A2A44DD1-0C13-4D6A-9C6C-20A72BC54856}" presName="composite" presStyleCnt="0"/>
      <dgm:spPr/>
    </dgm:pt>
    <dgm:pt modelId="{824E636C-A22F-4687-AEE9-601D4742B19D}" type="pres">
      <dgm:prSet presAssocID="{A2A44DD1-0C13-4D6A-9C6C-20A72BC54856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6CF5BD-A35C-4DE8-BC61-AA8AE63787AC}" type="pres">
      <dgm:prSet presAssocID="{A2A44DD1-0C13-4D6A-9C6C-20A72BC54856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F9892-F92A-48BD-AB8C-9021279687AF}" type="pres">
      <dgm:prSet presAssocID="{E820BB59-04A2-4613-870B-EC712B5628D1}" presName="sp" presStyleCnt="0"/>
      <dgm:spPr/>
    </dgm:pt>
    <dgm:pt modelId="{4D0F73EB-2788-4C00-9B6B-9163FBD7E3C7}" type="pres">
      <dgm:prSet presAssocID="{FA6D2634-4485-41D0-85DC-184BE0932A42}" presName="composite" presStyleCnt="0"/>
      <dgm:spPr/>
    </dgm:pt>
    <dgm:pt modelId="{EB0ADC28-01B3-46C3-96B2-0FD07A28B499}" type="pres">
      <dgm:prSet presAssocID="{FA6D2634-4485-41D0-85DC-184BE0932A42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A78BC4-066D-4639-9037-3C9A0EAF3E21}" type="pres">
      <dgm:prSet presAssocID="{FA6D2634-4485-41D0-85DC-184BE0932A42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B5617-A398-4284-B244-6A29AB2240EC}" type="pres">
      <dgm:prSet presAssocID="{14C6F425-71EC-4E22-AB81-245E87227F9A}" presName="sp" presStyleCnt="0"/>
      <dgm:spPr/>
    </dgm:pt>
    <dgm:pt modelId="{941557F9-73CC-487D-9940-4A6D34C7676C}" type="pres">
      <dgm:prSet presAssocID="{27684A8F-E089-4B94-8230-54B74685FCD5}" presName="composite" presStyleCnt="0"/>
      <dgm:spPr/>
    </dgm:pt>
    <dgm:pt modelId="{FB6471F4-BAA9-48C5-8060-E3D0E4495D12}" type="pres">
      <dgm:prSet presAssocID="{27684A8F-E089-4B94-8230-54B74685FCD5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8F7B1E-CAD4-403E-BED4-E669D7874D7D}" type="pres">
      <dgm:prSet presAssocID="{27684A8F-E089-4B94-8230-54B74685FCD5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1299BE-13A4-4246-9885-9BDDB48E16BE}" type="pres">
      <dgm:prSet presAssocID="{CB7DC1CD-23C2-4446-8B99-CDE4E2F70C91}" presName="sp" presStyleCnt="0"/>
      <dgm:spPr/>
    </dgm:pt>
    <dgm:pt modelId="{F402DD89-84DB-421F-B04E-14973247C449}" type="pres">
      <dgm:prSet presAssocID="{3EA3201C-D70B-4529-9137-DDD061C5873C}" presName="composite" presStyleCnt="0"/>
      <dgm:spPr/>
    </dgm:pt>
    <dgm:pt modelId="{AED67D71-E4FE-47DF-BAB2-52A3EA741F6D}" type="pres">
      <dgm:prSet presAssocID="{3EA3201C-D70B-4529-9137-DDD061C5873C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A63954-553B-4637-A7E7-7389546DBD8C}" type="pres">
      <dgm:prSet presAssocID="{3EA3201C-D70B-4529-9137-DDD061C5873C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F7B3BC-A792-4331-8407-C79C9ECB5F92}" type="pres">
      <dgm:prSet presAssocID="{CCA31537-2CB0-4A2E-8F16-AE44A7278E03}" presName="sp" presStyleCnt="0"/>
      <dgm:spPr/>
    </dgm:pt>
    <dgm:pt modelId="{EC10F23E-95AE-4967-8FC3-10B619B1033E}" type="pres">
      <dgm:prSet presAssocID="{F2DF796B-989B-40BD-966E-A815955D1C7B}" presName="composite" presStyleCnt="0"/>
      <dgm:spPr/>
    </dgm:pt>
    <dgm:pt modelId="{2FEBF02C-C53A-4258-8FEB-43E734763840}" type="pres">
      <dgm:prSet presAssocID="{F2DF796B-989B-40BD-966E-A815955D1C7B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DFA4F1-08AA-4731-8C06-1B4413948B17}" type="pres">
      <dgm:prSet presAssocID="{F2DF796B-989B-40BD-966E-A815955D1C7B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43DDF2-A6C2-41A9-82BB-EC9332F696A3}" type="pres">
      <dgm:prSet presAssocID="{2C4FC0D3-6BEF-4518-836A-05722763F92C}" presName="sp" presStyleCnt="0"/>
      <dgm:spPr/>
    </dgm:pt>
    <dgm:pt modelId="{278FA1A3-8654-4B84-9BEE-4AE7693957B5}" type="pres">
      <dgm:prSet presAssocID="{AB6FD810-A286-49D1-8BF4-A469A476BD70}" presName="composite" presStyleCnt="0"/>
      <dgm:spPr/>
    </dgm:pt>
    <dgm:pt modelId="{2F18BCFC-54D9-45C9-A9B8-2818B3101FA9}" type="pres">
      <dgm:prSet presAssocID="{AB6FD810-A286-49D1-8BF4-A469A476BD70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AAE57E-23E4-4FC3-B01F-E14C8DFDF4EE}" type="pres">
      <dgm:prSet presAssocID="{AB6FD810-A286-49D1-8BF4-A469A476BD70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07C3E4-C187-4512-945B-32A3D899563C}" type="pres">
      <dgm:prSet presAssocID="{FEFE2359-BD53-40B5-8B85-34D8E313B878}" presName="sp" presStyleCnt="0"/>
      <dgm:spPr/>
    </dgm:pt>
    <dgm:pt modelId="{B9D37FD0-AE50-4AF3-B81B-C973F2D5F0E3}" type="pres">
      <dgm:prSet presAssocID="{D1657FD1-12BA-49B7-AE49-D316AC5BFF2B}" presName="composite" presStyleCnt="0"/>
      <dgm:spPr/>
    </dgm:pt>
    <dgm:pt modelId="{C4F9CD6E-FE6F-4D01-9E22-1F19CEC2A6BE}" type="pres">
      <dgm:prSet presAssocID="{D1657FD1-12BA-49B7-AE49-D316AC5BFF2B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9B38EB-70B8-44E6-B330-E46DDF2E4D56}" type="pres">
      <dgm:prSet presAssocID="{D1657FD1-12BA-49B7-AE49-D316AC5BFF2B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29B8D5-E4B7-4FE2-B4C7-C3789BD1D068}" type="presOf" srcId="{A2A44DD1-0C13-4D6A-9C6C-20A72BC54856}" destId="{824E636C-A22F-4687-AEE9-601D4742B19D}" srcOrd="0" destOrd="0" presId="urn:microsoft.com/office/officeart/2005/8/layout/chevron2"/>
    <dgm:cxn modelId="{F1D763C2-C611-4995-BDE7-94CA8B31AD2F}" srcId="{D1657FD1-12BA-49B7-AE49-D316AC5BFF2B}" destId="{8DF54370-8C7E-4739-8C4D-81DC8DC2C695}" srcOrd="0" destOrd="0" parTransId="{E9DEC6A2-2AF7-4152-863B-666226F94115}" sibTransId="{A42DD37F-2BAD-4360-A94A-5A53B6410673}"/>
    <dgm:cxn modelId="{3A59D16A-ABA9-4BBA-8218-DDED379E1E24}" type="presOf" srcId="{58296E4B-9110-4304-A4A3-C0E3DAEF0D96}" destId="{7EAAE57E-23E4-4FC3-B01F-E14C8DFDF4EE}" srcOrd="0" destOrd="0" presId="urn:microsoft.com/office/officeart/2005/8/layout/chevron2"/>
    <dgm:cxn modelId="{20596C03-B326-4BD0-A36D-DDFB0383DD2C}" type="presOf" srcId="{9C054D74-2A02-4A5E-808F-90F6968691B0}" destId="{5BA63954-553B-4637-A7E7-7389546DBD8C}" srcOrd="0" destOrd="0" presId="urn:microsoft.com/office/officeart/2005/8/layout/chevron2"/>
    <dgm:cxn modelId="{F8B0BE5C-BB91-4A97-B8DF-676BF4EF9053}" type="presOf" srcId="{8DF54370-8C7E-4739-8C4D-81DC8DC2C695}" destId="{ED9B38EB-70B8-44E6-B330-E46DDF2E4D56}" srcOrd="0" destOrd="0" presId="urn:microsoft.com/office/officeart/2005/8/layout/chevron2"/>
    <dgm:cxn modelId="{FDF9F5B8-DC98-4BBE-8441-C8DCA48552F9}" type="presOf" srcId="{F17D3B63-6A84-4859-A08B-40C684F34C20}" destId="{7AA78BC4-066D-4639-9037-3C9A0EAF3E21}" srcOrd="0" destOrd="0" presId="urn:microsoft.com/office/officeart/2005/8/layout/chevron2"/>
    <dgm:cxn modelId="{DE1C5913-B022-404D-BBFD-CED90802E5C6}" type="presOf" srcId="{F6387D68-2F55-4F87-A6A0-BEEE84DA12BE}" destId="{13DFA4F1-08AA-4731-8C06-1B4413948B17}" srcOrd="0" destOrd="0" presId="urn:microsoft.com/office/officeart/2005/8/layout/chevron2"/>
    <dgm:cxn modelId="{FEB58F8D-4D41-4BDF-B042-AEDA22509A71}" srcId="{3EA3201C-D70B-4529-9137-DDD061C5873C}" destId="{9C054D74-2A02-4A5E-808F-90F6968691B0}" srcOrd="0" destOrd="0" parTransId="{8DE4BB69-0EBD-4CB3-9128-7780EE97A2C6}" sibTransId="{AB9C85A1-5F85-42BA-9F0B-437898339388}"/>
    <dgm:cxn modelId="{2382FC40-540D-4A01-96DD-0D04407DBB56}" srcId="{AB6FD810-A286-49D1-8BF4-A469A476BD70}" destId="{58296E4B-9110-4304-A4A3-C0E3DAEF0D96}" srcOrd="0" destOrd="0" parTransId="{7D6C5BB9-9363-48EF-92F9-AC13341E9DCC}" sibTransId="{E02CA236-41A9-4B2A-AD8D-9F4961D71DC6}"/>
    <dgm:cxn modelId="{B743FEC3-E925-416F-AB8A-ED82D987B426}" srcId="{08AA6E63-0583-4497-A1E9-227883AE4E99}" destId="{27684A8F-E089-4B94-8230-54B74685FCD5}" srcOrd="2" destOrd="0" parTransId="{15205B73-44CA-419F-B4D8-6E43368124E4}" sibTransId="{CB7DC1CD-23C2-4446-8B99-CDE4E2F70C91}"/>
    <dgm:cxn modelId="{10D56213-9C31-4919-BCF7-46CF265207BB}" type="presOf" srcId="{3EA3201C-D70B-4529-9137-DDD061C5873C}" destId="{AED67D71-E4FE-47DF-BAB2-52A3EA741F6D}" srcOrd="0" destOrd="0" presId="urn:microsoft.com/office/officeart/2005/8/layout/chevron2"/>
    <dgm:cxn modelId="{663D31E5-B530-4355-95DD-D08CCF6DFD30}" srcId="{08AA6E63-0583-4497-A1E9-227883AE4E99}" destId="{FA6D2634-4485-41D0-85DC-184BE0932A42}" srcOrd="1" destOrd="0" parTransId="{17402A15-BC5A-4CB0-AAF7-EF41A62DA9F5}" sibTransId="{14C6F425-71EC-4E22-AB81-245E87227F9A}"/>
    <dgm:cxn modelId="{3AD63ADD-35B2-413B-8C7A-3DB73F15A67F}" type="presOf" srcId="{9708AE15-F46F-4A1A-8EED-F0FA9381CE43}" destId="{4A8F7B1E-CAD4-403E-BED4-E669D7874D7D}" srcOrd="0" destOrd="0" presId="urn:microsoft.com/office/officeart/2005/8/layout/chevron2"/>
    <dgm:cxn modelId="{4715785A-ABE8-4B46-90E8-5D8D940957FC}" srcId="{08AA6E63-0583-4497-A1E9-227883AE4E99}" destId="{3EA3201C-D70B-4529-9137-DDD061C5873C}" srcOrd="3" destOrd="0" parTransId="{FBAEF17C-7FF7-45A1-8E81-425E78152758}" sibTransId="{CCA31537-2CB0-4A2E-8F16-AE44A7278E03}"/>
    <dgm:cxn modelId="{32E9A594-29DC-491B-9D6A-A1A8F3035440}" type="presOf" srcId="{08AA6E63-0583-4497-A1E9-227883AE4E99}" destId="{F4D7978E-2338-4B3A-9B39-63142F223BF8}" srcOrd="0" destOrd="0" presId="urn:microsoft.com/office/officeart/2005/8/layout/chevron2"/>
    <dgm:cxn modelId="{9773486E-0399-4631-B115-0EF92F8C7571}" srcId="{08AA6E63-0583-4497-A1E9-227883AE4E99}" destId="{A2A44DD1-0C13-4D6A-9C6C-20A72BC54856}" srcOrd="0" destOrd="0" parTransId="{CDE217D0-7106-4CED-94D7-CD7583C078DD}" sibTransId="{E820BB59-04A2-4613-870B-EC712B5628D1}"/>
    <dgm:cxn modelId="{CE198C06-177F-4A8D-8C18-5A85A2CB9E7C}" srcId="{A2A44DD1-0C13-4D6A-9C6C-20A72BC54856}" destId="{FE2BCD2F-8A50-4BB4-9E1C-87D434438400}" srcOrd="0" destOrd="0" parTransId="{FE63DA6D-2D65-409B-814D-939968CA5AB4}" sibTransId="{3FDF55F0-695F-425F-96C4-A6CBC8DD10C6}"/>
    <dgm:cxn modelId="{66732E52-0978-451E-8B4A-D698D38C10BE}" type="presOf" srcId="{FE2BCD2F-8A50-4BB4-9E1C-87D434438400}" destId="{F36CF5BD-A35C-4DE8-BC61-AA8AE63787AC}" srcOrd="0" destOrd="0" presId="urn:microsoft.com/office/officeart/2005/8/layout/chevron2"/>
    <dgm:cxn modelId="{E7FDD1A9-AD0E-434A-8C65-A9A1520BCEEC}" type="presOf" srcId="{FA6D2634-4485-41D0-85DC-184BE0932A42}" destId="{EB0ADC28-01B3-46C3-96B2-0FD07A28B499}" srcOrd="0" destOrd="0" presId="urn:microsoft.com/office/officeart/2005/8/layout/chevron2"/>
    <dgm:cxn modelId="{56F48DE9-972B-4AD4-9CCD-00AA87BF8FA5}" type="presOf" srcId="{27684A8F-E089-4B94-8230-54B74685FCD5}" destId="{FB6471F4-BAA9-48C5-8060-E3D0E4495D12}" srcOrd="0" destOrd="0" presId="urn:microsoft.com/office/officeart/2005/8/layout/chevron2"/>
    <dgm:cxn modelId="{2908F60F-543D-4EB0-BB9A-AE43B684692E}" type="presOf" srcId="{AB6FD810-A286-49D1-8BF4-A469A476BD70}" destId="{2F18BCFC-54D9-45C9-A9B8-2818B3101FA9}" srcOrd="0" destOrd="0" presId="urn:microsoft.com/office/officeart/2005/8/layout/chevron2"/>
    <dgm:cxn modelId="{47089BBF-6E4B-44F5-A5E4-A5BE1EF9C02A}" srcId="{08AA6E63-0583-4497-A1E9-227883AE4E99}" destId="{D1657FD1-12BA-49B7-AE49-D316AC5BFF2B}" srcOrd="6" destOrd="0" parTransId="{6A22D9D3-FF47-4E43-8AEC-940A4863E16B}" sibTransId="{14AA4B7A-DD1C-41D7-A2BC-4AD09010B6B4}"/>
    <dgm:cxn modelId="{F98B4152-04BD-4540-9B71-A01140F41470}" srcId="{08AA6E63-0583-4497-A1E9-227883AE4E99}" destId="{AB6FD810-A286-49D1-8BF4-A469A476BD70}" srcOrd="5" destOrd="0" parTransId="{C3245365-82B2-484D-9DBF-3401A89A962D}" sibTransId="{FEFE2359-BD53-40B5-8B85-34D8E313B878}"/>
    <dgm:cxn modelId="{117726DF-8DFC-4825-B9C3-656CA50CAFF1}" srcId="{FA6D2634-4485-41D0-85DC-184BE0932A42}" destId="{F17D3B63-6A84-4859-A08B-40C684F34C20}" srcOrd="0" destOrd="0" parTransId="{6D915D91-50A5-4D69-8991-707B4A36385F}" sibTransId="{B405516F-B3BB-408A-B2F7-28909E5D1F46}"/>
    <dgm:cxn modelId="{EDCB4578-75C4-4599-B9DA-B8D0D63D648D}" type="presOf" srcId="{D1657FD1-12BA-49B7-AE49-D316AC5BFF2B}" destId="{C4F9CD6E-FE6F-4D01-9E22-1F19CEC2A6BE}" srcOrd="0" destOrd="0" presId="urn:microsoft.com/office/officeart/2005/8/layout/chevron2"/>
    <dgm:cxn modelId="{291E2471-19DB-44D0-9B89-BCBA5FA022E3}" srcId="{08AA6E63-0583-4497-A1E9-227883AE4E99}" destId="{F2DF796B-989B-40BD-966E-A815955D1C7B}" srcOrd="4" destOrd="0" parTransId="{09985575-AB33-4870-8280-B31302487F9D}" sibTransId="{2C4FC0D3-6BEF-4518-836A-05722763F92C}"/>
    <dgm:cxn modelId="{63CA65A7-D541-4ECC-AD8C-56A39B6911D6}" type="presOf" srcId="{F2DF796B-989B-40BD-966E-A815955D1C7B}" destId="{2FEBF02C-C53A-4258-8FEB-43E734763840}" srcOrd="0" destOrd="0" presId="urn:microsoft.com/office/officeart/2005/8/layout/chevron2"/>
    <dgm:cxn modelId="{04758866-3A0B-41D8-97CF-9DFE20B30491}" srcId="{F2DF796B-989B-40BD-966E-A815955D1C7B}" destId="{F6387D68-2F55-4F87-A6A0-BEEE84DA12BE}" srcOrd="0" destOrd="0" parTransId="{0237B1DF-E010-4E44-8FD0-7AD85512E1D3}" sibTransId="{0FE9985A-53E6-47EF-BC40-9CBAC5E4AA76}"/>
    <dgm:cxn modelId="{62F41C31-8C77-473E-88F3-A83A81C87145}" srcId="{27684A8F-E089-4B94-8230-54B74685FCD5}" destId="{9708AE15-F46F-4A1A-8EED-F0FA9381CE43}" srcOrd="0" destOrd="0" parTransId="{E574F076-FB74-401A-A9CE-82EEE07FDA37}" sibTransId="{79C2D2CD-B4AE-45D9-9B5C-098201AEB53B}"/>
    <dgm:cxn modelId="{41391B42-8F86-4CB5-9656-750CE68EE432}" type="presParOf" srcId="{F4D7978E-2338-4B3A-9B39-63142F223BF8}" destId="{A9B09714-5CF2-4043-A71F-6EE2B6C42937}" srcOrd="0" destOrd="0" presId="urn:microsoft.com/office/officeart/2005/8/layout/chevron2"/>
    <dgm:cxn modelId="{F4D445AA-EBC5-49D5-9A53-AFCD30EF9976}" type="presParOf" srcId="{A9B09714-5CF2-4043-A71F-6EE2B6C42937}" destId="{824E636C-A22F-4687-AEE9-601D4742B19D}" srcOrd="0" destOrd="0" presId="urn:microsoft.com/office/officeart/2005/8/layout/chevron2"/>
    <dgm:cxn modelId="{C815E348-F660-457D-914C-80DD7B5BE5F4}" type="presParOf" srcId="{A9B09714-5CF2-4043-A71F-6EE2B6C42937}" destId="{F36CF5BD-A35C-4DE8-BC61-AA8AE63787AC}" srcOrd="1" destOrd="0" presId="urn:microsoft.com/office/officeart/2005/8/layout/chevron2"/>
    <dgm:cxn modelId="{8DA638E9-B8EE-4971-A0C6-87FFBC13111D}" type="presParOf" srcId="{F4D7978E-2338-4B3A-9B39-63142F223BF8}" destId="{69BF9892-F92A-48BD-AB8C-9021279687AF}" srcOrd="1" destOrd="0" presId="urn:microsoft.com/office/officeart/2005/8/layout/chevron2"/>
    <dgm:cxn modelId="{98B7A795-85C2-4801-8CA4-48F391718919}" type="presParOf" srcId="{F4D7978E-2338-4B3A-9B39-63142F223BF8}" destId="{4D0F73EB-2788-4C00-9B6B-9163FBD7E3C7}" srcOrd="2" destOrd="0" presId="urn:microsoft.com/office/officeart/2005/8/layout/chevron2"/>
    <dgm:cxn modelId="{20B47EE9-ABCC-46C6-AE1A-4F69A130770D}" type="presParOf" srcId="{4D0F73EB-2788-4C00-9B6B-9163FBD7E3C7}" destId="{EB0ADC28-01B3-46C3-96B2-0FD07A28B499}" srcOrd="0" destOrd="0" presId="urn:microsoft.com/office/officeart/2005/8/layout/chevron2"/>
    <dgm:cxn modelId="{DAF44E88-40CB-4BBE-BC56-8006AA6E03DB}" type="presParOf" srcId="{4D0F73EB-2788-4C00-9B6B-9163FBD7E3C7}" destId="{7AA78BC4-066D-4639-9037-3C9A0EAF3E21}" srcOrd="1" destOrd="0" presId="urn:microsoft.com/office/officeart/2005/8/layout/chevron2"/>
    <dgm:cxn modelId="{6E48CFCF-35C8-4096-ACC7-35844E67C611}" type="presParOf" srcId="{F4D7978E-2338-4B3A-9B39-63142F223BF8}" destId="{4D2B5617-A398-4284-B244-6A29AB2240EC}" srcOrd="3" destOrd="0" presId="urn:microsoft.com/office/officeart/2005/8/layout/chevron2"/>
    <dgm:cxn modelId="{B5ED1DDD-61BC-4ABB-A6E6-8430019BA3C7}" type="presParOf" srcId="{F4D7978E-2338-4B3A-9B39-63142F223BF8}" destId="{941557F9-73CC-487D-9940-4A6D34C7676C}" srcOrd="4" destOrd="0" presId="urn:microsoft.com/office/officeart/2005/8/layout/chevron2"/>
    <dgm:cxn modelId="{8695C708-4BA2-4FC3-9B87-705A7869F1D0}" type="presParOf" srcId="{941557F9-73CC-487D-9940-4A6D34C7676C}" destId="{FB6471F4-BAA9-48C5-8060-E3D0E4495D12}" srcOrd="0" destOrd="0" presId="urn:microsoft.com/office/officeart/2005/8/layout/chevron2"/>
    <dgm:cxn modelId="{817744CB-45F9-46B1-9712-F60259AF5CDE}" type="presParOf" srcId="{941557F9-73CC-487D-9940-4A6D34C7676C}" destId="{4A8F7B1E-CAD4-403E-BED4-E669D7874D7D}" srcOrd="1" destOrd="0" presId="urn:microsoft.com/office/officeart/2005/8/layout/chevron2"/>
    <dgm:cxn modelId="{FEDC84BB-AC65-415F-A369-6F3317A742F0}" type="presParOf" srcId="{F4D7978E-2338-4B3A-9B39-63142F223BF8}" destId="{451299BE-13A4-4246-9885-9BDDB48E16BE}" srcOrd="5" destOrd="0" presId="urn:microsoft.com/office/officeart/2005/8/layout/chevron2"/>
    <dgm:cxn modelId="{465C4ED6-5DFA-44CB-B6DB-717FD7A3C138}" type="presParOf" srcId="{F4D7978E-2338-4B3A-9B39-63142F223BF8}" destId="{F402DD89-84DB-421F-B04E-14973247C449}" srcOrd="6" destOrd="0" presId="urn:microsoft.com/office/officeart/2005/8/layout/chevron2"/>
    <dgm:cxn modelId="{0F78F106-2253-44B0-93E2-2E5E25105F59}" type="presParOf" srcId="{F402DD89-84DB-421F-B04E-14973247C449}" destId="{AED67D71-E4FE-47DF-BAB2-52A3EA741F6D}" srcOrd="0" destOrd="0" presId="urn:microsoft.com/office/officeart/2005/8/layout/chevron2"/>
    <dgm:cxn modelId="{422C1A8A-B143-4A85-A743-11839AB52EC0}" type="presParOf" srcId="{F402DD89-84DB-421F-B04E-14973247C449}" destId="{5BA63954-553B-4637-A7E7-7389546DBD8C}" srcOrd="1" destOrd="0" presId="urn:microsoft.com/office/officeart/2005/8/layout/chevron2"/>
    <dgm:cxn modelId="{364E5897-328A-4FB5-BDCD-AD92B65FDA8E}" type="presParOf" srcId="{F4D7978E-2338-4B3A-9B39-63142F223BF8}" destId="{BAF7B3BC-A792-4331-8407-C79C9ECB5F92}" srcOrd="7" destOrd="0" presId="urn:microsoft.com/office/officeart/2005/8/layout/chevron2"/>
    <dgm:cxn modelId="{B62659E8-3E19-4E55-90D7-1AB32C195F46}" type="presParOf" srcId="{F4D7978E-2338-4B3A-9B39-63142F223BF8}" destId="{EC10F23E-95AE-4967-8FC3-10B619B1033E}" srcOrd="8" destOrd="0" presId="urn:microsoft.com/office/officeart/2005/8/layout/chevron2"/>
    <dgm:cxn modelId="{FC7467F4-E994-43B2-BE7D-75997B4CA27C}" type="presParOf" srcId="{EC10F23E-95AE-4967-8FC3-10B619B1033E}" destId="{2FEBF02C-C53A-4258-8FEB-43E734763840}" srcOrd="0" destOrd="0" presId="urn:microsoft.com/office/officeart/2005/8/layout/chevron2"/>
    <dgm:cxn modelId="{8406372D-1384-4C47-AAB2-2AEF7F224097}" type="presParOf" srcId="{EC10F23E-95AE-4967-8FC3-10B619B1033E}" destId="{13DFA4F1-08AA-4731-8C06-1B4413948B17}" srcOrd="1" destOrd="0" presId="urn:microsoft.com/office/officeart/2005/8/layout/chevron2"/>
    <dgm:cxn modelId="{786BD7B6-1058-49F8-A618-ACC8220CA174}" type="presParOf" srcId="{F4D7978E-2338-4B3A-9B39-63142F223BF8}" destId="{4443DDF2-A6C2-41A9-82BB-EC9332F696A3}" srcOrd="9" destOrd="0" presId="urn:microsoft.com/office/officeart/2005/8/layout/chevron2"/>
    <dgm:cxn modelId="{0D117A32-7D9E-48AD-8B27-7020E3759C40}" type="presParOf" srcId="{F4D7978E-2338-4B3A-9B39-63142F223BF8}" destId="{278FA1A3-8654-4B84-9BEE-4AE7693957B5}" srcOrd="10" destOrd="0" presId="urn:microsoft.com/office/officeart/2005/8/layout/chevron2"/>
    <dgm:cxn modelId="{DE7C49EB-89F9-4B1B-9013-6886B2D7FA41}" type="presParOf" srcId="{278FA1A3-8654-4B84-9BEE-4AE7693957B5}" destId="{2F18BCFC-54D9-45C9-A9B8-2818B3101FA9}" srcOrd="0" destOrd="0" presId="urn:microsoft.com/office/officeart/2005/8/layout/chevron2"/>
    <dgm:cxn modelId="{3A2C761E-017B-43F2-A195-3EBB2932BBCE}" type="presParOf" srcId="{278FA1A3-8654-4B84-9BEE-4AE7693957B5}" destId="{7EAAE57E-23E4-4FC3-B01F-E14C8DFDF4EE}" srcOrd="1" destOrd="0" presId="urn:microsoft.com/office/officeart/2005/8/layout/chevron2"/>
    <dgm:cxn modelId="{79EBFAE7-BB42-412E-AFB0-BB8BB5674942}" type="presParOf" srcId="{F4D7978E-2338-4B3A-9B39-63142F223BF8}" destId="{A207C3E4-C187-4512-945B-32A3D899563C}" srcOrd="11" destOrd="0" presId="urn:microsoft.com/office/officeart/2005/8/layout/chevron2"/>
    <dgm:cxn modelId="{89B00D1D-C7FB-435B-AEEB-DF5DA52BBB71}" type="presParOf" srcId="{F4D7978E-2338-4B3A-9B39-63142F223BF8}" destId="{B9D37FD0-AE50-4AF3-B81B-C973F2D5F0E3}" srcOrd="12" destOrd="0" presId="urn:microsoft.com/office/officeart/2005/8/layout/chevron2"/>
    <dgm:cxn modelId="{E9F02DA3-AED5-4D60-8068-09EC2A441AC8}" type="presParOf" srcId="{B9D37FD0-AE50-4AF3-B81B-C973F2D5F0E3}" destId="{C4F9CD6E-FE6F-4D01-9E22-1F19CEC2A6BE}" srcOrd="0" destOrd="0" presId="urn:microsoft.com/office/officeart/2005/8/layout/chevron2"/>
    <dgm:cxn modelId="{93A2A736-0F7A-43D7-938E-AA1A8F7058C0}" type="presParOf" srcId="{B9D37FD0-AE50-4AF3-B81B-C973F2D5F0E3}" destId="{ED9B38EB-70B8-44E6-B330-E46DDF2E4D5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1C6BED-5510-4796-8499-427DCDD22DCB}">
      <dsp:nvSpPr>
        <dsp:cNvPr id="0" name=""/>
        <dsp:cNvSpPr/>
      </dsp:nvSpPr>
      <dsp:spPr>
        <a:xfrm>
          <a:off x="257620" y="290925"/>
          <a:ext cx="3522296" cy="187221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4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общие компетенции     (ОК)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3448" y="565104"/>
        <a:ext cx="2490640" cy="1323853"/>
      </dsp:txXfrm>
    </dsp:sp>
    <dsp:sp modelId="{30DA9651-3F83-4ACF-B88D-05E165316DDF}">
      <dsp:nvSpPr>
        <dsp:cNvPr id="0" name=""/>
        <dsp:cNvSpPr/>
      </dsp:nvSpPr>
      <dsp:spPr>
        <a:xfrm>
          <a:off x="1331636" y="2160239"/>
          <a:ext cx="1204168" cy="1204168"/>
        </a:xfrm>
        <a:prstGeom prst="mathPlus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4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1491248" y="2620713"/>
        <a:ext cx="884944" cy="283220"/>
      </dsp:txXfrm>
    </dsp:sp>
    <dsp:sp modelId="{189DF108-3A24-4E2B-9376-99A9CECD0428}">
      <dsp:nvSpPr>
        <dsp:cNvPr id="0" name=""/>
        <dsp:cNvSpPr/>
      </dsp:nvSpPr>
      <dsp:spPr>
        <a:xfrm>
          <a:off x="113670" y="3322941"/>
          <a:ext cx="3594234" cy="2201344"/>
        </a:xfrm>
        <a:prstGeom prst="ellipse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45000"/>
                <a:satMod val="155000"/>
              </a:schemeClr>
            </a:gs>
            <a:gs pos="60000">
              <a:schemeClr val="accent4">
                <a:hueOff val="-2232385"/>
                <a:satOff val="13449"/>
                <a:lumOff val="1078"/>
                <a:alphaOff val="0"/>
                <a:shade val="95000"/>
                <a:satMod val="15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профессиональные компетенции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(ПК)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0033" y="3645320"/>
        <a:ext cx="2541508" cy="1556586"/>
      </dsp:txXfrm>
    </dsp:sp>
    <dsp:sp modelId="{3575D59E-7C3E-4983-A769-30E255731886}">
      <dsp:nvSpPr>
        <dsp:cNvPr id="0" name=""/>
        <dsp:cNvSpPr/>
      </dsp:nvSpPr>
      <dsp:spPr>
        <a:xfrm rot="21591972">
          <a:off x="3341022" y="2521964"/>
          <a:ext cx="1981577" cy="77232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45000"/>
                <a:satMod val="155000"/>
              </a:schemeClr>
            </a:gs>
            <a:gs pos="60000">
              <a:schemeClr val="accent4">
                <a:hueOff val="-4464770"/>
                <a:satOff val="26899"/>
                <a:lumOff val="2156"/>
                <a:alphaOff val="0"/>
                <a:shade val="95000"/>
                <a:satMod val="15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3341022" y="2676701"/>
        <a:ext cx="1749879" cy="463396"/>
      </dsp:txXfrm>
    </dsp:sp>
    <dsp:sp modelId="{492BC2E9-218C-4A38-939D-0DAA0D13A338}">
      <dsp:nvSpPr>
        <dsp:cNvPr id="0" name=""/>
        <dsp:cNvSpPr/>
      </dsp:nvSpPr>
      <dsp:spPr>
        <a:xfrm>
          <a:off x="5584839" y="1224124"/>
          <a:ext cx="3225302" cy="3342439"/>
        </a:xfrm>
        <a:prstGeom prst="ellipse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45000"/>
                <a:satMod val="155000"/>
              </a:schemeClr>
            </a:gs>
            <a:gs pos="60000">
              <a:schemeClr val="accent4">
                <a:hueOff val="-4464770"/>
                <a:satOff val="26899"/>
                <a:lumOff val="2156"/>
                <a:alphaOff val="0"/>
                <a:shade val="95000"/>
                <a:satMod val="15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Результат обучения (ВПД)</a:t>
          </a:r>
          <a:endParaRPr lang="ru-RU" sz="42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57174" y="1713613"/>
        <a:ext cx="2280632" cy="23634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40C3E-047F-4ABD-86B5-334F0853DB43}">
      <dsp:nvSpPr>
        <dsp:cNvPr id="0" name=""/>
        <dsp:cNvSpPr/>
      </dsp:nvSpPr>
      <dsp:spPr>
        <a:xfrm>
          <a:off x="-5899320" y="-902800"/>
          <a:ext cx="7023043" cy="7023043"/>
        </a:xfrm>
        <a:prstGeom prst="blockArc">
          <a:avLst>
            <a:gd name="adj1" fmla="val 18900000"/>
            <a:gd name="adj2" fmla="val 2700000"/>
            <a:gd name="adj3" fmla="val 308"/>
          </a:avLst>
        </a:pr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8BAE8D-E9EB-41EB-B5AC-FD74470E381D}">
      <dsp:nvSpPr>
        <dsp:cNvPr id="0" name=""/>
        <dsp:cNvSpPr/>
      </dsp:nvSpPr>
      <dsp:spPr>
        <a:xfrm>
          <a:off x="418600" y="274750"/>
          <a:ext cx="7737595" cy="54929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4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6001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ДЕЯТЕЛЬНОСТНЫЙ ХАРАКТЕР</a:t>
          </a:r>
          <a:endParaRPr lang="ru-RU" sz="2800" kern="1200" dirty="0"/>
        </a:p>
      </dsp:txBody>
      <dsp:txXfrm>
        <a:off x="418600" y="274750"/>
        <a:ext cx="7737595" cy="549292"/>
      </dsp:txXfrm>
    </dsp:sp>
    <dsp:sp modelId="{F26831CB-84F7-4D54-9033-F35F502C0042}">
      <dsp:nvSpPr>
        <dsp:cNvPr id="0" name=""/>
        <dsp:cNvSpPr/>
      </dsp:nvSpPr>
      <dsp:spPr>
        <a:xfrm>
          <a:off x="75293" y="206088"/>
          <a:ext cx="686615" cy="68661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FB0F04-E474-428D-9EAD-4CDA96B34B7E}">
      <dsp:nvSpPr>
        <dsp:cNvPr id="0" name=""/>
        <dsp:cNvSpPr/>
      </dsp:nvSpPr>
      <dsp:spPr>
        <a:xfrm>
          <a:off x="870431" y="1098584"/>
          <a:ext cx="7285764" cy="549292"/>
        </a:xfrm>
        <a:prstGeom prst="rect">
          <a:avLst/>
        </a:prstGeom>
        <a:gradFill rotWithShape="0">
          <a:gsLst>
            <a:gs pos="0">
              <a:schemeClr val="accent4">
                <a:hueOff val="-892954"/>
                <a:satOff val="5380"/>
                <a:lumOff val="431"/>
                <a:alphaOff val="0"/>
                <a:shade val="45000"/>
                <a:satMod val="155000"/>
              </a:schemeClr>
            </a:gs>
            <a:gs pos="60000">
              <a:schemeClr val="accent4">
                <a:hueOff val="-892954"/>
                <a:satOff val="5380"/>
                <a:lumOff val="431"/>
                <a:alphaOff val="0"/>
                <a:shade val="95000"/>
                <a:satMod val="150000"/>
              </a:schemeClr>
            </a:gs>
            <a:gs pos="100000">
              <a:schemeClr val="accent4">
                <a:hueOff val="-892954"/>
                <a:satOff val="5380"/>
                <a:lumOff val="431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6001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ОСОЗНАННОСТЬ</a:t>
          </a:r>
          <a:endParaRPr lang="ru-RU" sz="2800" kern="1200" dirty="0"/>
        </a:p>
      </dsp:txBody>
      <dsp:txXfrm>
        <a:off x="870431" y="1098584"/>
        <a:ext cx="7285764" cy="549292"/>
      </dsp:txXfrm>
    </dsp:sp>
    <dsp:sp modelId="{A93D2DE9-83D0-4C12-9BAE-E31CE00CBD09}">
      <dsp:nvSpPr>
        <dsp:cNvPr id="0" name=""/>
        <dsp:cNvSpPr/>
      </dsp:nvSpPr>
      <dsp:spPr>
        <a:xfrm>
          <a:off x="527123" y="1029923"/>
          <a:ext cx="686615" cy="68661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4">
              <a:hueOff val="-892954"/>
              <a:satOff val="5380"/>
              <a:lumOff val="43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28B57C-E5DB-4889-AC53-1CB85006435C}">
      <dsp:nvSpPr>
        <dsp:cNvPr id="0" name=""/>
        <dsp:cNvSpPr/>
      </dsp:nvSpPr>
      <dsp:spPr>
        <a:xfrm>
          <a:off x="1077042" y="1922419"/>
          <a:ext cx="7079153" cy="549292"/>
        </a:xfrm>
        <a:prstGeom prst="rect">
          <a:avLst/>
        </a:prstGeom>
        <a:gradFill rotWithShape="0">
          <a:gsLst>
            <a:gs pos="0">
              <a:schemeClr val="accent4">
                <a:hueOff val="-1785908"/>
                <a:satOff val="10760"/>
                <a:lumOff val="862"/>
                <a:alphaOff val="0"/>
                <a:shade val="45000"/>
                <a:satMod val="155000"/>
              </a:schemeClr>
            </a:gs>
            <a:gs pos="60000">
              <a:schemeClr val="accent4">
                <a:hueOff val="-1785908"/>
                <a:satOff val="10760"/>
                <a:lumOff val="862"/>
                <a:alphaOff val="0"/>
                <a:shade val="95000"/>
                <a:satMod val="150000"/>
              </a:schemeClr>
            </a:gs>
            <a:gs pos="100000">
              <a:schemeClr val="accent4">
                <a:hueOff val="-1785908"/>
                <a:satOff val="10760"/>
                <a:lumOff val="862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6001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АКТИВНОСТЬ</a:t>
          </a:r>
          <a:endParaRPr lang="ru-RU" sz="2800" kern="1200" dirty="0"/>
        </a:p>
      </dsp:txBody>
      <dsp:txXfrm>
        <a:off x="1077042" y="1922419"/>
        <a:ext cx="7079153" cy="549292"/>
      </dsp:txXfrm>
    </dsp:sp>
    <dsp:sp modelId="{33D8A7B4-677D-4E43-A6BD-E5E87E4108FA}">
      <dsp:nvSpPr>
        <dsp:cNvPr id="0" name=""/>
        <dsp:cNvSpPr/>
      </dsp:nvSpPr>
      <dsp:spPr>
        <a:xfrm>
          <a:off x="733734" y="1853757"/>
          <a:ext cx="686615" cy="68661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accent4">
              <a:hueOff val="-1785908"/>
              <a:satOff val="10760"/>
              <a:lumOff val="86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714ACF-2472-46C3-95F4-0866E5D808A7}">
      <dsp:nvSpPr>
        <dsp:cNvPr id="0" name=""/>
        <dsp:cNvSpPr/>
      </dsp:nvSpPr>
      <dsp:spPr>
        <a:xfrm>
          <a:off x="1077042" y="2745731"/>
          <a:ext cx="7079153" cy="549292"/>
        </a:xfrm>
        <a:prstGeom prst="rect">
          <a:avLst/>
        </a:prstGeom>
        <a:gradFill rotWithShape="0">
          <a:gsLst>
            <a:gs pos="0">
              <a:schemeClr val="accent4">
                <a:hueOff val="-2678862"/>
                <a:satOff val="16139"/>
                <a:lumOff val="1294"/>
                <a:alphaOff val="0"/>
                <a:shade val="45000"/>
                <a:satMod val="155000"/>
              </a:schemeClr>
            </a:gs>
            <a:gs pos="60000">
              <a:schemeClr val="accent4">
                <a:hueOff val="-2678862"/>
                <a:satOff val="16139"/>
                <a:lumOff val="1294"/>
                <a:alphaOff val="0"/>
                <a:shade val="95000"/>
                <a:satMod val="150000"/>
              </a:schemeClr>
            </a:gs>
            <a:gs pos="100000">
              <a:schemeClr val="accent4">
                <a:hueOff val="-2678862"/>
                <a:satOff val="16139"/>
                <a:lumOff val="1294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6001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СОЗДАНИЕ СИТУАЦИОННЫХ УСЛОВИЙ</a:t>
          </a:r>
          <a:endParaRPr lang="ru-RU" sz="2800" kern="1200" dirty="0"/>
        </a:p>
      </dsp:txBody>
      <dsp:txXfrm>
        <a:off x="1077042" y="2745731"/>
        <a:ext cx="7079153" cy="549292"/>
      </dsp:txXfrm>
    </dsp:sp>
    <dsp:sp modelId="{EC4AEACB-EF71-4EE5-8E62-C56A44B8A3F1}">
      <dsp:nvSpPr>
        <dsp:cNvPr id="0" name=""/>
        <dsp:cNvSpPr/>
      </dsp:nvSpPr>
      <dsp:spPr>
        <a:xfrm>
          <a:off x="733734" y="2677070"/>
          <a:ext cx="686615" cy="68661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accent4">
              <a:hueOff val="-2678862"/>
              <a:satOff val="16139"/>
              <a:lumOff val="129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D5EAA5-40C3-4722-B86E-5443B2351DD0}">
      <dsp:nvSpPr>
        <dsp:cNvPr id="0" name=""/>
        <dsp:cNvSpPr/>
      </dsp:nvSpPr>
      <dsp:spPr>
        <a:xfrm>
          <a:off x="870431" y="3569565"/>
          <a:ext cx="7285764" cy="549292"/>
        </a:xfrm>
        <a:prstGeom prst="rect">
          <a:avLst/>
        </a:prstGeom>
        <a:gradFill rotWithShape="0">
          <a:gsLst>
            <a:gs pos="0">
              <a:schemeClr val="accent4">
                <a:hueOff val="-3571816"/>
                <a:satOff val="21519"/>
                <a:lumOff val="1725"/>
                <a:alphaOff val="0"/>
                <a:shade val="45000"/>
                <a:satMod val="155000"/>
              </a:schemeClr>
            </a:gs>
            <a:gs pos="60000">
              <a:schemeClr val="accent4">
                <a:hueOff val="-3571816"/>
                <a:satOff val="21519"/>
                <a:lumOff val="1725"/>
                <a:alphaOff val="0"/>
                <a:shade val="95000"/>
                <a:satMod val="150000"/>
              </a:schemeClr>
            </a:gs>
            <a:gs pos="100000">
              <a:schemeClr val="accent4">
                <a:hueOff val="-3571816"/>
                <a:satOff val="21519"/>
                <a:lumOff val="172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6001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МНОГОУРОВНЕВОСТЬ</a:t>
          </a:r>
          <a:endParaRPr lang="ru-RU" sz="2800" kern="1200" dirty="0"/>
        </a:p>
      </dsp:txBody>
      <dsp:txXfrm>
        <a:off x="870431" y="3569565"/>
        <a:ext cx="7285764" cy="549292"/>
      </dsp:txXfrm>
    </dsp:sp>
    <dsp:sp modelId="{C127310A-8623-4E81-8CC8-C2E80FA73FED}">
      <dsp:nvSpPr>
        <dsp:cNvPr id="0" name=""/>
        <dsp:cNvSpPr/>
      </dsp:nvSpPr>
      <dsp:spPr>
        <a:xfrm>
          <a:off x="527123" y="3500904"/>
          <a:ext cx="686615" cy="686615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9525" cap="flat" cmpd="sng" algn="ctr">
          <a:solidFill>
            <a:schemeClr val="accent4">
              <a:hueOff val="-3571816"/>
              <a:satOff val="21519"/>
              <a:lumOff val="172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737D4D-1BEF-411E-8A29-AB55B350896C}">
      <dsp:nvSpPr>
        <dsp:cNvPr id="0" name=""/>
        <dsp:cNvSpPr/>
      </dsp:nvSpPr>
      <dsp:spPr>
        <a:xfrm>
          <a:off x="418600" y="4393400"/>
          <a:ext cx="7737595" cy="549292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45000"/>
                <a:satMod val="155000"/>
              </a:schemeClr>
            </a:gs>
            <a:gs pos="60000">
              <a:schemeClr val="accent4">
                <a:hueOff val="-4464770"/>
                <a:satOff val="26899"/>
                <a:lumOff val="2156"/>
                <a:alphaOff val="0"/>
                <a:shade val="95000"/>
                <a:satMod val="15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6001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СИСТЕМНОСТЬ</a:t>
          </a:r>
          <a:endParaRPr lang="ru-RU" sz="2800" kern="1200" dirty="0"/>
        </a:p>
      </dsp:txBody>
      <dsp:txXfrm>
        <a:off x="418600" y="4393400"/>
        <a:ext cx="7737595" cy="549292"/>
      </dsp:txXfrm>
    </dsp:sp>
    <dsp:sp modelId="{F7E3FD7D-9E91-4550-878F-83137F3704C3}">
      <dsp:nvSpPr>
        <dsp:cNvPr id="0" name=""/>
        <dsp:cNvSpPr/>
      </dsp:nvSpPr>
      <dsp:spPr>
        <a:xfrm>
          <a:off x="75293" y="4324738"/>
          <a:ext cx="686615" cy="686615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77050C-4DE1-4DDC-8124-A5D7F2E9B629}">
      <dsp:nvSpPr>
        <dsp:cNvPr id="0" name=""/>
        <dsp:cNvSpPr/>
      </dsp:nvSpPr>
      <dsp:spPr>
        <a:xfrm>
          <a:off x="0" y="3480946"/>
          <a:ext cx="8136903" cy="114252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4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Оценочные средства – инструмент доказательства сформированности компетенций</a:t>
          </a:r>
          <a:endParaRPr lang="ru-RU" sz="2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3480946"/>
        <a:ext cx="8136903" cy="1142524"/>
      </dsp:txXfrm>
    </dsp:sp>
    <dsp:sp modelId="{4F4A7036-6F03-4232-951D-D5AB60E5979F}">
      <dsp:nvSpPr>
        <dsp:cNvPr id="0" name=""/>
        <dsp:cNvSpPr/>
      </dsp:nvSpPr>
      <dsp:spPr>
        <a:xfrm rot="10800000">
          <a:off x="0" y="1740881"/>
          <a:ext cx="8136903" cy="1757202"/>
        </a:xfrm>
        <a:prstGeom prst="upArrowCallou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45000"/>
                <a:satMod val="155000"/>
              </a:schemeClr>
            </a:gs>
            <a:gs pos="60000">
              <a:schemeClr val="accent4">
                <a:hueOff val="-2232385"/>
                <a:satOff val="13449"/>
                <a:lumOff val="1078"/>
                <a:alphaOff val="0"/>
                <a:shade val="95000"/>
                <a:satMod val="15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Образовательная технология – способ формирования компетенций</a:t>
          </a:r>
          <a:endParaRPr lang="ru-RU" sz="2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1740881"/>
        <a:ext cx="8136903" cy="1141777"/>
      </dsp:txXfrm>
    </dsp:sp>
    <dsp:sp modelId="{1B4FC156-78C2-4CD4-B7ED-9812229B8471}">
      <dsp:nvSpPr>
        <dsp:cNvPr id="0" name=""/>
        <dsp:cNvSpPr/>
      </dsp:nvSpPr>
      <dsp:spPr>
        <a:xfrm rot="10800000">
          <a:off x="0" y="0"/>
          <a:ext cx="8136903" cy="1757202"/>
        </a:xfrm>
        <a:prstGeom prst="upArrowCallou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45000"/>
                <a:satMod val="155000"/>
              </a:schemeClr>
            </a:gs>
            <a:gs pos="60000">
              <a:schemeClr val="accent4">
                <a:hueOff val="-4464770"/>
                <a:satOff val="26899"/>
                <a:lumOff val="2156"/>
                <a:alphaOff val="0"/>
                <a:shade val="95000"/>
                <a:satMod val="15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Компетентность – результат образования</a:t>
          </a:r>
          <a:endParaRPr lang="ru-RU" sz="2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0"/>
        <a:ext cx="8136903" cy="11417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9C4882-1E37-4EA6-84F7-B24337ADC32C}">
      <dsp:nvSpPr>
        <dsp:cNvPr id="0" name=""/>
        <dsp:cNvSpPr/>
      </dsp:nvSpPr>
      <dsp:spPr>
        <a:xfrm>
          <a:off x="0" y="0"/>
          <a:ext cx="8568952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Социальный заказ территориального рынка труда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05737" y="0"/>
        <a:ext cx="6763214" cy="919473"/>
      </dsp:txXfrm>
    </dsp:sp>
    <dsp:sp modelId="{0AB52D76-B9A0-41B0-A91C-91F6D4C4A180}">
      <dsp:nvSpPr>
        <dsp:cNvPr id="0" name=""/>
        <dsp:cNvSpPr/>
      </dsp:nvSpPr>
      <dsp:spPr>
        <a:xfrm>
          <a:off x="91947" y="91947"/>
          <a:ext cx="1713790" cy="73557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62E5612-926D-4711-88AC-F4ADFB3B7962}">
      <dsp:nvSpPr>
        <dsp:cNvPr id="0" name=""/>
        <dsp:cNvSpPr/>
      </dsp:nvSpPr>
      <dsp:spPr>
        <a:xfrm>
          <a:off x="0" y="1011420"/>
          <a:ext cx="8568952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45000"/>
                <a:satMod val="155000"/>
              </a:schemeClr>
            </a:gs>
            <a:gs pos="60000">
              <a:schemeClr val="accent3">
                <a:hueOff val="2812566"/>
                <a:satOff val="-4220"/>
                <a:lumOff val="-686"/>
                <a:alphaOff val="0"/>
                <a:shade val="95000"/>
                <a:satMod val="15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Требования ФГОС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05737" y="1011420"/>
        <a:ext cx="6763214" cy="919473"/>
      </dsp:txXfrm>
    </dsp:sp>
    <dsp:sp modelId="{3D96E5BB-5E62-4D96-8D8A-7CC6927E1EC1}">
      <dsp:nvSpPr>
        <dsp:cNvPr id="0" name=""/>
        <dsp:cNvSpPr/>
      </dsp:nvSpPr>
      <dsp:spPr>
        <a:xfrm>
          <a:off x="91947" y="1103367"/>
          <a:ext cx="1713790" cy="73557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5B52A10-A59A-41F6-A513-BD9CC8E7E01A}">
      <dsp:nvSpPr>
        <dsp:cNvPr id="0" name=""/>
        <dsp:cNvSpPr/>
      </dsp:nvSpPr>
      <dsp:spPr>
        <a:xfrm>
          <a:off x="0" y="2022841"/>
          <a:ext cx="8568952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45000"/>
                <a:satMod val="155000"/>
              </a:schemeClr>
            </a:gs>
            <a:gs pos="60000">
              <a:schemeClr val="accent3">
                <a:hueOff val="5625132"/>
                <a:satOff val="-8440"/>
                <a:lumOff val="-1373"/>
                <a:alphaOff val="0"/>
                <a:shade val="95000"/>
                <a:satMod val="15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Требования работодателей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05737" y="2022841"/>
        <a:ext cx="6763214" cy="919473"/>
      </dsp:txXfrm>
    </dsp:sp>
    <dsp:sp modelId="{81B71600-2C88-45B0-A56C-6C96A036666A}">
      <dsp:nvSpPr>
        <dsp:cNvPr id="0" name=""/>
        <dsp:cNvSpPr/>
      </dsp:nvSpPr>
      <dsp:spPr>
        <a:xfrm>
          <a:off x="91947" y="2114788"/>
          <a:ext cx="1713790" cy="73557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6E8BC7E-DB02-4CA4-8347-A6ED75880B41}">
      <dsp:nvSpPr>
        <dsp:cNvPr id="0" name=""/>
        <dsp:cNvSpPr/>
      </dsp:nvSpPr>
      <dsp:spPr>
        <a:xfrm>
          <a:off x="0" y="3034261"/>
          <a:ext cx="8568952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45000"/>
                <a:satMod val="155000"/>
              </a:schemeClr>
            </a:gs>
            <a:gs pos="60000">
              <a:schemeClr val="accent3">
                <a:hueOff val="8437698"/>
                <a:satOff val="-12660"/>
                <a:lumOff val="-2059"/>
                <a:alphaOff val="0"/>
                <a:shade val="95000"/>
                <a:satMod val="15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Технологии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05737" y="3034261"/>
        <a:ext cx="6763214" cy="919473"/>
      </dsp:txXfrm>
    </dsp:sp>
    <dsp:sp modelId="{CA20EFEC-BEBF-47FB-9B07-4E3A92D68F0A}">
      <dsp:nvSpPr>
        <dsp:cNvPr id="0" name=""/>
        <dsp:cNvSpPr/>
      </dsp:nvSpPr>
      <dsp:spPr>
        <a:xfrm>
          <a:off x="91947" y="3126209"/>
          <a:ext cx="1713790" cy="73557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3FE1293-4779-40F9-BEDC-9E77FB9DCF48}">
      <dsp:nvSpPr>
        <dsp:cNvPr id="0" name=""/>
        <dsp:cNvSpPr/>
      </dsp:nvSpPr>
      <dsp:spPr>
        <a:xfrm>
          <a:off x="0" y="4045682"/>
          <a:ext cx="8568952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45000"/>
                <a:satMod val="155000"/>
              </a:schemeClr>
            </a:gs>
            <a:gs pos="60000">
              <a:schemeClr val="accent3">
                <a:hueOff val="11250264"/>
                <a:satOff val="-16880"/>
                <a:lumOff val="-2745"/>
                <a:alphaOff val="0"/>
                <a:shade val="95000"/>
                <a:satMod val="15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Деятельность преподавателя и студента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05737" y="4045682"/>
        <a:ext cx="6763214" cy="919473"/>
      </dsp:txXfrm>
    </dsp:sp>
    <dsp:sp modelId="{22781C15-EBF0-4AEB-BF84-1C3CA5B07038}">
      <dsp:nvSpPr>
        <dsp:cNvPr id="0" name=""/>
        <dsp:cNvSpPr/>
      </dsp:nvSpPr>
      <dsp:spPr>
        <a:xfrm>
          <a:off x="91947" y="4137629"/>
          <a:ext cx="1713790" cy="73557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3D67E5-E150-4478-9E3B-10A3D8378D0A}">
      <dsp:nvSpPr>
        <dsp:cNvPr id="0" name=""/>
        <dsp:cNvSpPr/>
      </dsp:nvSpPr>
      <dsp:spPr>
        <a:xfrm>
          <a:off x="3415493" y="726623"/>
          <a:ext cx="4857561" cy="4857561"/>
        </a:xfrm>
        <a:prstGeom prst="blockArc">
          <a:avLst>
            <a:gd name="adj1" fmla="val 8930345"/>
            <a:gd name="adj2" fmla="val 16054097"/>
            <a:gd name="adj3" fmla="val 464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1A4C466-9A2E-49D8-835C-B559926F2768}">
      <dsp:nvSpPr>
        <dsp:cNvPr id="0" name=""/>
        <dsp:cNvSpPr/>
      </dsp:nvSpPr>
      <dsp:spPr>
        <a:xfrm>
          <a:off x="3402625" y="705591"/>
          <a:ext cx="4857561" cy="4857561"/>
        </a:xfrm>
        <a:prstGeom prst="blockArc">
          <a:avLst>
            <a:gd name="adj1" fmla="val 1783958"/>
            <a:gd name="adj2" fmla="val 8894616"/>
            <a:gd name="adj3" fmla="val 464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66DF162-3125-4F42-8A7E-50C98415C442}">
      <dsp:nvSpPr>
        <dsp:cNvPr id="0" name=""/>
        <dsp:cNvSpPr/>
      </dsp:nvSpPr>
      <dsp:spPr>
        <a:xfrm>
          <a:off x="3390231" y="727561"/>
          <a:ext cx="4857561" cy="4857561"/>
        </a:xfrm>
        <a:prstGeom prst="blockArc">
          <a:avLst>
            <a:gd name="adj1" fmla="val 16090728"/>
            <a:gd name="adj2" fmla="val 1747405"/>
            <a:gd name="adj3" fmla="val 46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3CA1A5-2BA7-4937-9F94-EDF82B8F395E}">
      <dsp:nvSpPr>
        <dsp:cNvPr id="0" name=""/>
        <dsp:cNvSpPr/>
      </dsp:nvSpPr>
      <dsp:spPr>
        <a:xfrm>
          <a:off x="4217866" y="1800204"/>
          <a:ext cx="3096382" cy="223601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4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all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компетенции</a:t>
          </a:r>
          <a:endParaRPr lang="ru-RU" sz="2000" b="1" kern="1200" cap="all" baseline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71321" y="2127660"/>
        <a:ext cx="2189472" cy="1581098"/>
      </dsp:txXfrm>
    </dsp:sp>
    <dsp:sp modelId="{8BDD2F61-2AE2-4A11-B880-7639942013E9}">
      <dsp:nvSpPr>
        <dsp:cNvPr id="0" name=""/>
        <dsp:cNvSpPr/>
      </dsp:nvSpPr>
      <dsp:spPr>
        <a:xfrm>
          <a:off x="4658151" y="2503"/>
          <a:ext cx="2170926" cy="156520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5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all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знания</a:t>
          </a:r>
          <a:endParaRPr lang="ru-RU" sz="2000" b="1" kern="1200" cap="all" baseline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976076" y="231722"/>
        <a:ext cx="1535076" cy="1106769"/>
      </dsp:txXfrm>
    </dsp:sp>
    <dsp:sp modelId="{BE9642E3-6DF9-4FAE-8032-902EBB230EF9}">
      <dsp:nvSpPr>
        <dsp:cNvPr id="0" name=""/>
        <dsp:cNvSpPr/>
      </dsp:nvSpPr>
      <dsp:spPr>
        <a:xfrm>
          <a:off x="6310334" y="3528384"/>
          <a:ext cx="3162344" cy="1565207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45000"/>
                <a:satMod val="155000"/>
              </a:schemeClr>
            </a:gs>
            <a:gs pos="60000">
              <a:schemeClr val="accent5">
                <a:hueOff val="-4966938"/>
                <a:satOff val="19906"/>
                <a:lumOff val="4314"/>
                <a:alphaOff val="0"/>
                <a:shade val="95000"/>
                <a:satMod val="15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all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опыт деятельности</a:t>
          </a:r>
          <a:endParaRPr lang="ru-RU" sz="2000" b="1" kern="1200" cap="all" baseline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773449" y="3757603"/>
        <a:ext cx="2236114" cy="1106769"/>
      </dsp:txXfrm>
    </dsp:sp>
    <dsp:sp modelId="{2BDFA5F8-22BF-45A5-AD80-6551E63BE30D}">
      <dsp:nvSpPr>
        <dsp:cNvPr id="0" name=""/>
        <dsp:cNvSpPr/>
      </dsp:nvSpPr>
      <dsp:spPr>
        <a:xfrm>
          <a:off x="2339027" y="3600400"/>
          <a:ext cx="2950227" cy="1565207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45000"/>
                <a:satMod val="155000"/>
              </a:schemeClr>
            </a:gs>
            <a:gs pos="60000">
              <a:schemeClr val="accent5">
                <a:hueOff val="-9933876"/>
                <a:satOff val="39811"/>
                <a:lumOff val="8628"/>
                <a:alphaOff val="0"/>
                <a:shade val="95000"/>
                <a:satMod val="15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all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умения</a:t>
          </a:r>
          <a:endParaRPr lang="ru-RU" sz="2000" b="1" kern="1200" cap="all" baseline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71078" y="3829619"/>
        <a:ext cx="2086125" cy="11067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0.33065</cdr:x>
      <cdr:y>0.45055</cdr:y>
    </cdr:from>
    <cdr:to>
      <cdr:x>0.46774</cdr:x>
      <cdr:y>0.51648</cdr:y>
    </cdr:to>
    <cdr:sp macro="" textlink="">
      <cdr:nvSpPr>
        <cdr:cNvPr id="2" name="Выгнутая вверх стрелка 1"/>
        <cdr:cNvSpPr/>
      </cdr:nvSpPr>
      <cdr:spPr>
        <a:xfrm xmlns:a="http://schemas.openxmlformats.org/drawingml/2006/main">
          <a:off x="2952328" y="2952328"/>
          <a:ext cx="1224136" cy="432048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dk1">
            <a:shade val="50000"/>
          </a:schemeClr>
        </a:lnRef>
        <a:fillRef xmlns:a="http://schemas.openxmlformats.org/drawingml/2006/main" idx="1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47E50-3F9C-42F6-8DED-10B23EDC571B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BC102-3E75-4CCA-BF1D-BD09F84B4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726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Здравствуйте! Тема моего доклада: Формирование и проверка общих и профессиональных компетенций обучающихся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698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Во-вторых, это подготовка педагогических кадров  -  среднее значение доли инженерно-педагогических работников, прошедших курсы повышения квалификации по вопросам внедрения и реализации ФГОС составляет 84,75%.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390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В-третьих,  конкретизация общих компетенций с целью их формирования и оценивания.  Данной проблеме были посвящены заседания предметно-цикловых комиссий, педагогических советов, методических советов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во всех образовательных организациях.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210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Общее количество педагогических советов, посвященных вопросу формирования компетенций анализируемых образовательных организаций  - 56, средний показатель 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7.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115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результате: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Формулировки общих компетенций приведены в стандарт, позволяющий осуществлять их оценку по уровням.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579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Ранжированы оптимальные формы контроля и оценки уровней деятельности студентов, в рамках которых формируются общие компетенции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579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Сформированы фонды оценочных средств, контрольно-измерительные материалы и контрольно-оценочные средства.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Таким образом, есть все составляющие  для эффективного формирования  и оценки общих компетенций.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5790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Процесс формирования профессиональных компетенций более сложный, так как формируется под влиянием внешних и внутренних факторов: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  социального заказа территориального рынка труда;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требований государственного образовательного стандарта к квалификации специалиста, базой для которого выступают нормативно-правовые документы, относящиеся к административному регулированию;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   требований работодателей к профессиональной квалификации в части способностей выпускника;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  составляющих технологии (технологической, методической, организационной);</a:t>
            </a:r>
          </a:p>
          <a:p>
            <a:pPr marL="171450" indent="-171450"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 деятельности преподавателя и студента.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820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Формирование профессиональных компетенций – основная задача образовательного учреждения. В основе формирования профессиональных компетенций лежит практико-ориентированный подход. Как любой учебный процесс практико-ориентированный опирается на формы обучения.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Интеграция форм обучения представлена на схеме: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3245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качественного овладения всеми видами профессиональной деятельности у студента должна сформироваться устойчивая профессионально-ориентированная мотивация, при этом должен быть обеспечен междисциплинарный подход и преемственность на всех этапах обучения. Главная задача -  создание условий практико-ориентированного обучения. Методы решения поставленной задачи следующие: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Профессиональная занятость студентов с целью  выполнения ими реальных задач практической деятельности – деловые игры, тренинги.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2279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Привлечение экспертов и профессионалов по профилю обучения.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227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Внедрение федеральных государственных образовательных стандартов в образовательных организациях среднего профессионального образования стало основой изменения результата профессионального образования.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Подготовка компетентного специалиста – одна из ключевых задач современного образования.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Компетентностный подход подразумевает подготовку специалистов «от результата», от запросов работодателей. В связи с этим актуальным становится создание многомерной модели выпускника, позволяющей, с одной стороны, представить описание результата обучения, а с другой – решить педагогические вопросы интегрированного формирования общих и профессиональных компетенций.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26965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Исследовательская и проектная деятельность.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Применение таких форм обеспечивает  постепенное погружение в реальную профессиональную среду, что способствует более быстрой адаптации выпускников на рабочем месте и в профессиональной среде; готовность будущего специалиста к работе в команде; умение презентовать себя.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2279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Анализ достижений студентов, проверка и оценка их знаний, выявление уровня сформированности профессиональных компетенций – необходимая и очень важная сторона процесса обучения. На протяжении всего процесса формирования компетенций должна осуществляться обратная связь – проверка и при необходимости коррекция  уровня сформированности заявленных в стандарте профессиональных компетенций. Это можно достичь, используя трех-уровневый подход.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Первый уровень -  сопровождающее оценивание, обеспечивающее  мониторинг поэтапного формирования профессиональных компетенций в процессе теоретического обучения, учебной и производственной практики и проводится как преподавателем, так и самим обучающимся (самооценка).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сопровождающего оценивания разрабатывается фонд оценочных средств текущего контроля освоения знаний, умений, практического опыта, входящих в профессиональные компетенции осваиваемого вида профессиональной деятельности.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5678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Второй уровень – промежуточная оценка сформированности профессиональных и общих компетенций – проходит в виде экзамена или зачета по завершении освоения программы каждого междисциплинарного курса. Этот вид оценки проводится с помощью спецификации, состоящей, как правило, из 2 этапов. 1 этап – тестирование,   позволяющее быстро и точно оценить усвоение всей суммы знаний, входящих в профессиональные компетенции данного междисциплинарного курса, второй этап – моделирование профессиональной деятельности – позволяет оценить степень сформированности практических умений. Этот вид контроля осуществляется до выхода на производственную практику, а задания носят практико-ориентированный характер и показывают степень готовности обучающегося к выполнению заданий на производстве, непосредственно на рабочем месте.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5678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третьем уровне осуществляется итоговая оценка сформированности профессиональных компетенций в ходе экзамена квалификационного, который носит комплексный характер, включающий одновременную оценку как профессиональных, так и общих компетенций.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5678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первого и второго уровня используется следующая система оценки: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Уровни освоения в СПО: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- 0,9&lt;К&lt;1 расширенный уровень;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- 0,8&lt;К&lt;0,9 оптимальный уровень;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- 0,7&lt;К&lt;0,8 базовый уровень;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К&lt;0,7 недопустимый уровень.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третьем уровне дается однозначный ответ: вид профессиональной деятельности освоен/ не освоен.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5105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Такая система позволяет успешно использовать рейтинговую систему оценивания. Студент, имеющий рейтинг не менее 91 балла, освобождается от выполнения заданий на зачете/экзамене  и получает оценку «отлично», не менее 81 балла, освобождается от выполнения заданий на зачете и получает оценку «хорошо», не менее 71 балла, освобождается от выполнения заданий на зачете и получает оценку «удовлетворительно». Если студент претендует на получение более высокой оценки, он должен выполнить задания на зачете.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Студент, имеющий рейтинг менее 70баллов, выполняет все  задания.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реализации рейтинговой системы создается технологическая карта  контроля учебной деятельности.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3517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настоящее время уже сложился комплекс требований к оценке сформированности компетенций:</a:t>
            </a:r>
          </a:p>
          <a:p>
            <a:pPr lvl="0"/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валидность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оценочных материалов;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соответствие содержания материалов требованиям к уровню знаний, умений, практическому опыту ПК, входящих в профессиональный модуль;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четкая формулировка критериев (показателей) оценки;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максимальная целесообразность форм и методов оценки;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прозрачность процедуры оценки;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участие высококвалифицированных специалистов и работодателей в процедуре оценки;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однозначное заключение по результатам оценки.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6123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Оценкой соответствия профессиональной компетентности  выпускников требованиям уровня квалификации является процедура независимой сертификации,  расширяющая возможности выпускников по  трудоустройству.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57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Создание региональных учебно-методических комиссий явилось фундаментом внедрения и обобщения опыта работы по реализации ФГОС.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Технология модульно-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компетентностного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обучения принимается положительно как самими обучающимися, так и работодателями.   Реализация ФГОС на модульно-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компетентностной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основе требует от педагогического коллектива больших усилий по разработке комплексного методического обеспечения программ учебных дисциплин и профессиональных модулей, освоению инновационных форм и методов организации образовательного процесса и формированию практико-ориентированной образовательной среды.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2033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698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требованиями  стандартов обучающиеся образовательных организаций профессионального образования должны обладать общими и профессиональными компетенциями, которые в целом представляют результаты обучения – способность студентов понимать и выполнять виды профессиональной деятельности.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668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Признаками такой способности являются: </a:t>
            </a:r>
          </a:p>
          <a:p>
            <a:pPr lvl="0"/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деятельностный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характер;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сознанность;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ктивность студентов;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оздание ситуационных условий;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ногоуровневость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системность.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849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Формирование общих компетенций способствует пониманию сущности и социальной значимости своей будущей профессии, организации собственной деятельности по выполнению профессиональных задач, осуществлению поиска и использования информации для выполнения профессиональных задач и личностного развития. Сформированные общие компетенции способствуют ориентированию в условиях частой смены технологий в профессиональной деятельности, взятию на себя ответственности за работу членов команды (подчиненных), за результат выполнения заданий.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790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Общие компетенции формируются в процессе учебной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внеучебной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деятельности при изучении комплекса  различных учебных дисциплин и профессиональных модулей постепенно и неравномерно. Средством их формирования является способ деятельности. Выбор оптимального метода формирования общих компетенций - основная цель эффективной организации учебной деятельности.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669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Решение этой проблемы многогранно и требует комплексного подхода.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Во-первых, материально- техническое обеспечение и оснащенность образовательного процесса, способствующее совершенствованию образовательного процесса.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208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Анализ, проведенный на основании данных, представленных образовательными организациями Тюменской области,  показал среднее значение доли обновления материально-технической базы за 3 года равное 37,6 %.</a:t>
            </a:r>
          </a:p>
          <a:p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7809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Среднее значение доли обновления фонда учебной литературы по учебным дисциплинам и междисциплинарным курсам составляет 34,4%.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C102-3E75-4CCA-BF1D-BD09F84B48C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673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768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677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16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859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537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817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272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443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920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72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662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95835">
              <a:schemeClr val="accent1">
                <a:lumMod val="50000"/>
              </a:schemeClr>
            </a:gs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8C258-3CB6-421E-89D1-F4237EEA0BD3}" type="datetimeFigureOut">
              <a:rPr lang="ru-RU" smtClean="0"/>
              <a:pPr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1D21-94AF-42C0-9B11-6A90D45A81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0127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234763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И ПРОВЕРКА ОБЩИХ И ПРОФЕССИОНАЛЬНЫХ КОМПЕТЕНЦИЙ ОБУЧАЮЩИХСЯ</a:t>
            </a:r>
            <a:endParaRPr lang="ru-RU" sz="36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kab_12\Desktop\сайт\Лог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81" y="366355"/>
            <a:ext cx="1815955" cy="170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476672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ГАОУ СПО ТО «Ишимский политехнический техникум»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4941167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Докладчик: </a:t>
            </a:r>
          </a:p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Сергей  Дмитриевич Бубнов, директор ГАОУ СПО ТО «ИПТ» </a:t>
            </a:r>
          </a:p>
        </p:txBody>
      </p:sp>
    </p:spTree>
    <p:extLst>
      <p:ext uri="{BB962C8B-B14F-4D97-AF65-F5344CB8AC3E}">
        <p14:creationId xmlns:p14="http://schemas.microsoft.com/office/powerpoint/2010/main" val="317024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214594"/>
              </p:ext>
            </p:extLst>
          </p:nvPr>
        </p:nvGraphicFramePr>
        <p:xfrm>
          <a:off x="107504" y="116632"/>
          <a:ext cx="8928992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Овал 9"/>
          <p:cNvSpPr/>
          <p:nvPr/>
        </p:nvSpPr>
        <p:spPr>
          <a:xfrm>
            <a:off x="2699792" y="3645024"/>
            <a:ext cx="3168352" cy="158417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реднее значение – 84,75%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24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Новая папка (2)\DSC_00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08" y="4293096"/>
            <a:ext cx="3347863" cy="222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Конкретизация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общих компетенций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F:\Новая папка (2)\DSC_0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4409788" cy="293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Новая папка (2)\DSC_00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62523"/>
            <a:ext cx="4554763" cy="303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kab_12\Desktop\2012-2013\Педсовет\DSC_0003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460" y="1125754"/>
            <a:ext cx="3286279" cy="218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237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47" y="0"/>
            <a:ext cx="9024209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243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730424" cy="525658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wordArtVert"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РЕЗУЛЬТАТ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16" y="1304764"/>
            <a:ext cx="8119279" cy="5553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Выноска со стрелкой вправо 6"/>
          <p:cNvSpPr/>
          <p:nvPr/>
        </p:nvSpPr>
        <p:spPr>
          <a:xfrm rot="5400000">
            <a:off x="4445986" y="-3285746"/>
            <a:ext cx="104411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ОБЩИЕ КОМПЕТЕНЦИИ ПРИВЕДЕНЫ В СТАНДАРТ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34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730424" cy="525658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wordArtVert"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РЕЗУЛЬТАТ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 со стрелкой вправо 6"/>
          <p:cNvSpPr/>
          <p:nvPr/>
        </p:nvSpPr>
        <p:spPr>
          <a:xfrm rot="5400000">
            <a:off x="4445986" y="-3285746"/>
            <a:ext cx="104411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Ранжированы </a:t>
            </a:r>
            <a:r>
              <a:rPr lang="ru-RU" b="1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оптимальные формы контроля и оценки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04764"/>
            <a:ext cx="6580014" cy="53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64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730424" cy="525658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wordArtVert"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РЕЗУЛЬТАТ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 со стрелкой вправо 6"/>
          <p:cNvSpPr/>
          <p:nvPr/>
        </p:nvSpPr>
        <p:spPr>
          <a:xfrm rot="5400000">
            <a:off x="4445986" y="-3285746"/>
            <a:ext cx="104411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СФОРМИРОВАНЫ ФОС, КИМ, КОС</a:t>
            </a:r>
            <a:endParaRPr lang="ru-RU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801216765"/>
              </p:ext>
            </p:extLst>
          </p:nvPr>
        </p:nvGraphicFramePr>
        <p:xfrm>
          <a:off x="899592" y="1397000"/>
          <a:ext cx="8136904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5506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 со стрелкой вправо 4"/>
          <p:cNvSpPr/>
          <p:nvPr/>
        </p:nvSpPr>
        <p:spPr>
          <a:xfrm rot="5400000">
            <a:off x="3941930" y="-3285746"/>
            <a:ext cx="104411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ВНЕШНИЕ И ВНУТРЕННИЕ ФАКТОРЫ</a:t>
            </a:r>
            <a:endParaRPr lang="ru-RU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0921945"/>
              </p:ext>
            </p:extLst>
          </p:nvPr>
        </p:nvGraphicFramePr>
        <p:xfrm>
          <a:off x="251520" y="1412776"/>
          <a:ext cx="856895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4744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2760832"/>
              </p:ext>
            </p:extLst>
          </p:nvPr>
        </p:nvGraphicFramePr>
        <p:xfrm>
          <a:off x="-1332656" y="1124744"/>
          <a:ext cx="11593288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Выноска со стрелкой вправо 4"/>
          <p:cNvSpPr/>
          <p:nvPr/>
        </p:nvSpPr>
        <p:spPr>
          <a:xfrm rot="5400000">
            <a:off x="4031940" y="-3447764"/>
            <a:ext cx="86409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ИНТЕГРАЦИЯ ФОРМ ОБУЧЕНИЯ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36096" y="908720"/>
            <a:ext cx="3600400" cy="1600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Теоретические занятия с изучением учебной литературы, методических журналов, пособий;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Изучение информации с применением презентации и учебных фильмов;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Анализ нормативно-методической документации и др.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3901698"/>
            <a:ext cx="2448272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Практические занятия;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Учебная практика.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6176" y="3901698"/>
            <a:ext cx="2808312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Ролевые и деловые игры;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Тренинги;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Производственная практика.</a:t>
            </a:r>
          </a:p>
        </p:txBody>
      </p:sp>
    </p:spTree>
    <p:extLst>
      <p:ext uri="{BB962C8B-B14F-4D97-AF65-F5344CB8AC3E}">
        <p14:creationId xmlns:p14="http://schemas.microsoft.com/office/powerpoint/2010/main" val="374466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1800" b="1" cap="all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Профессиональная занятость студентов</a:t>
            </a:r>
          </a:p>
        </p:txBody>
      </p:sp>
      <p:pic>
        <p:nvPicPr>
          <p:cNvPr id="4" name="Рисунок 3" descr="SDC1056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9"/>
            <a:ext cx="4104456" cy="3078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Объект 3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395436" cy="3340968"/>
          </a:xfrm>
          <a:prstGeom prst="rect">
            <a:avLst/>
          </a:prstGeom>
        </p:spPr>
      </p:pic>
      <p:pic>
        <p:nvPicPr>
          <p:cNvPr id="6" name="Содержимое 4" descr="C:\Documents and Settings\Пользователь_2\Рабочий стол\P1160952.JP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2080" y="980729"/>
            <a:ext cx="2779787" cy="2306960"/>
          </a:xfrm>
          <a:prstGeom prst="rect">
            <a:avLst/>
          </a:prstGeom>
        </p:spPr>
      </p:pic>
      <p:pic>
        <p:nvPicPr>
          <p:cNvPr id="4098" name="Picture 2" descr="C:\Users\kab_12\Downloads\IMG_20130329_1105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28" y="4084396"/>
            <a:ext cx="3563888" cy="267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15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kab_12\Downloads\от ЭЧ 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589" y="1089607"/>
            <a:ext cx="4004229" cy="300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Пользователь_2\Рабочий стол\100_105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802" y="3356992"/>
            <a:ext cx="4058190" cy="304422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ПРИВЛЕЧЕНИЕ ЭКСПЕРТОВ И ПРОФЕССИОНАЛОВ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122" name="Picture 2" descr="DSC0433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08" y="980728"/>
            <a:ext cx="4480497" cy="25202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SC0424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312" y="3789040"/>
            <a:ext cx="4639176" cy="26103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58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ou-nagorsk.ucoz.ru/Obraz_d/fg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50" y="188640"/>
            <a:ext cx="372949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 со стрелкой вниз 4"/>
          <p:cNvSpPr/>
          <p:nvPr/>
        </p:nvSpPr>
        <p:spPr>
          <a:xfrm>
            <a:off x="2555776" y="1916832"/>
            <a:ext cx="4320480" cy="1008112"/>
          </a:xfrm>
          <a:prstGeom prst="downArrowCallout">
            <a:avLst/>
          </a:prstGeom>
          <a:ln>
            <a:solidFill>
              <a:srgbClr val="74E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</a:t>
            </a:r>
            <a:r>
              <a:rPr lang="ru-RU" dirty="0" smtClean="0"/>
              <a:t>омпетентностный подход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161960"/>
            <a:ext cx="72008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+</a:t>
            </a:r>
            <a:endParaRPr lang="ru-RU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32040" y="188640"/>
            <a:ext cx="3672408" cy="151216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4E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ребования работодателей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01308" y="3068960"/>
            <a:ext cx="3528392" cy="19082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4E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ногомерная модель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выпускника</a:t>
            </a:r>
          </a:p>
        </p:txBody>
      </p:sp>
      <p:pic>
        <p:nvPicPr>
          <p:cNvPr id="2052" name="Picture 4" descr="http://ipt-ishim.ru/uploadedFiles/images/DSC_04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27" y="2780928"/>
            <a:ext cx="422824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03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973" y="1950988"/>
            <a:ext cx="4032447" cy="446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ИССЛЕДОВАТЕЛЬСКАЯ И ПРОЕКТНАЯ ДЕЯТЕЛЬНОСТЬ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F:\Новая папка (2)\DSC_00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98582"/>
            <a:ext cx="3528392" cy="5312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kab_12\Desktop\DSC_00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365" y="1109138"/>
            <a:ext cx="5005664" cy="332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88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19157" y="1052736"/>
            <a:ext cx="8229600" cy="7060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Первый уровень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Выноска со стрелкой вправо 4"/>
          <p:cNvSpPr/>
          <p:nvPr/>
        </p:nvSpPr>
        <p:spPr>
          <a:xfrm rot="5400000">
            <a:off x="4031940" y="-3447764"/>
            <a:ext cx="86409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Оценка уровня сформированности </a:t>
            </a:r>
          </a:p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профессиональных компетенций</a:t>
            </a:r>
            <a:endParaRPr lang="ru-RU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247964" y="1875266"/>
            <a:ext cx="432048" cy="40779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69" y="2996951"/>
            <a:ext cx="6232833" cy="353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05285" y="2330309"/>
            <a:ext cx="8229600" cy="6096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СОПРОВОЖДАЮЩЕЕ ОЦЕНИВАНИЕ (разрабатывается фонд оценочных средств)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62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8183925"/>
              </p:ext>
            </p:extLst>
          </p:nvPr>
        </p:nvGraphicFramePr>
        <p:xfrm>
          <a:off x="457200" y="3356992"/>
          <a:ext cx="8229600" cy="2769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419157" y="1052736"/>
            <a:ext cx="8229600" cy="7060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второй уровень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Выноска со стрелкой вправо 4"/>
          <p:cNvSpPr/>
          <p:nvPr/>
        </p:nvSpPr>
        <p:spPr>
          <a:xfrm rot="5400000">
            <a:off x="4031940" y="-3447764"/>
            <a:ext cx="86409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Оценка уровня сформированности </a:t>
            </a:r>
          </a:p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профессиональных компетенций</a:t>
            </a:r>
            <a:endParaRPr lang="ru-RU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247964" y="1875266"/>
            <a:ext cx="432048" cy="40779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05285" y="2330309"/>
            <a:ext cx="8229600" cy="6096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Промежуточная оценка сформированности компетенций (экзамен, зачет) – разрабатывается спецификация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18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19157" y="1052736"/>
            <a:ext cx="8229600" cy="7060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третий уровень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Выноска со стрелкой вправо 4"/>
          <p:cNvSpPr/>
          <p:nvPr/>
        </p:nvSpPr>
        <p:spPr>
          <a:xfrm rot="5400000">
            <a:off x="4031940" y="-3447764"/>
            <a:ext cx="86409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Оценка уровня сформированности </a:t>
            </a:r>
          </a:p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профессиональных компетенций</a:t>
            </a:r>
            <a:endParaRPr lang="ru-RU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247964" y="1875266"/>
            <a:ext cx="432048" cy="40779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05285" y="2330309"/>
            <a:ext cx="8229600" cy="6096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Экзамен квалификационный 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74" name="Picture 2" descr="C:\Users\kab_12\Downloads\IMG_20130329_1009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196" y="2939938"/>
            <a:ext cx="5164584" cy="387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714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 rot="5400000">
            <a:off x="4031940" y="-3447764"/>
            <a:ext cx="86409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СИСТЕМА ОЦЕНКИ компетенций</a:t>
            </a:r>
            <a:endParaRPr lang="ru-RU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395536" y="1196752"/>
            <a:ext cx="3960440" cy="7200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Первый, второй уровень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0" y="1196752"/>
            <a:ext cx="3960440" cy="7200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третий уровень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1907704" y="2007644"/>
            <a:ext cx="432048" cy="40779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336196" y="2007644"/>
            <a:ext cx="432048" cy="40779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05285" y="2684376"/>
            <a:ext cx="3950691" cy="31928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1" cap="all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0,9&lt;К&lt;1 расширенный уровень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;</a:t>
            </a:r>
          </a:p>
          <a:p>
            <a:pPr algn="l"/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l"/>
            <a:r>
              <a:rPr lang="ru-RU" sz="1800" b="1" cap="all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0,8&lt;К&lt;0,9 оптимальный уровень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;</a:t>
            </a:r>
          </a:p>
          <a:p>
            <a:pPr algn="l"/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l"/>
            <a:r>
              <a:rPr lang="ru-RU" sz="1800" b="1" cap="all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0,7&lt;К&lt;0,8 базовый уровень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;</a:t>
            </a:r>
          </a:p>
          <a:p>
            <a:pPr algn="l"/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l"/>
            <a:r>
              <a:rPr lang="ru-RU" sz="1800" b="1" cap="all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К&lt;0,7 недопустимый уровень.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556903" y="2684375"/>
            <a:ext cx="3950691" cy="132068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Вид профессиональной деятельности освоен/не освоен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64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 rot="5400000">
            <a:off x="4031940" y="-3447764"/>
            <a:ext cx="86409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Рейтинговая СИСТЕМА</a:t>
            </a:r>
            <a:endParaRPr lang="ru-RU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5536" y="1120414"/>
            <a:ext cx="8229600" cy="7060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Технологическая карта контроля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54" y="2132856"/>
            <a:ext cx="827646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21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5522765"/>
              </p:ext>
            </p:extLst>
          </p:nvPr>
        </p:nvGraphicFramePr>
        <p:xfrm>
          <a:off x="457200" y="1268760"/>
          <a:ext cx="82296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Выноска со стрелкой вправо 3"/>
          <p:cNvSpPr/>
          <p:nvPr/>
        </p:nvSpPr>
        <p:spPr>
          <a:xfrm rot="5400000">
            <a:off x="4031940" y="-3447764"/>
            <a:ext cx="86409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Требования к оценке сформированности компетенций</a:t>
            </a:r>
            <a:endParaRPr lang="ru-RU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1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18668" y="394196"/>
            <a:ext cx="8229600" cy="7060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СЕРТИФИКАЦИЯ </a:t>
            </a:r>
            <a:endParaRPr lang="ru-RU" sz="1800" b="1" cap="all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123" name="Picture 3" descr="C:\Users\kab_12\Desktop\Конференции\2013-2014\Ольга\DSCN08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81422"/>
            <a:ext cx="3969048" cy="29767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kab_12\Desktop\Новая папка\DSC043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036" y="1181422"/>
            <a:ext cx="3046460" cy="541592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149080"/>
            <a:ext cx="2736304" cy="244827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Picture 2" descr="D:\My Documents\8 марта 2014\все фотографии\фото д\IMG_3114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8668" y="3789040"/>
            <a:ext cx="3285257" cy="27945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11377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 rot="5400000">
            <a:off x="4031940" y="-3447764"/>
            <a:ext cx="864096" cy="8136904"/>
          </a:xfrm>
          <a:prstGeom prst="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Региональные Учебно-методические комиссии</a:t>
            </a:r>
            <a:endParaRPr lang="ru-RU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142984"/>
            <a:ext cx="4786346" cy="551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b_12\Desktop\сайт\Лог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81" y="366355"/>
            <a:ext cx="1815955" cy="170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476672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ГАОУ СПО ТО «Ишимский политехнический техникум»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4941167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Докладчик: </a:t>
            </a:r>
          </a:p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Сергей  Дмитриевич Бубнов, директор ГАОУ СПО ТО «ИПТ»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636912"/>
            <a:ext cx="864845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091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3610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КОМПЕТЕНЦИИ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7636497"/>
              </p:ext>
            </p:extLst>
          </p:nvPr>
        </p:nvGraphicFramePr>
        <p:xfrm>
          <a:off x="0" y="980728"/>
          <a:ext cx="9144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2" descr="DSC0424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347565"/>
            <a:ext cx="1791668" cy="1008112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1027" name="Picture 3" descr="DSC0433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437112"/>
            <a:ext cx="1791668" cy="100959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58854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4807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ПРИЗНАКИ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7333523"/>
              </p:ext>
            </p:extLst>
          </p:nvPr>
        </p:nvGraphicFramePr>
        <p:xfrm>
          <a:off x="457200" y="908720"/>
          <a:ext cx="8229600" cy="5217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0007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4807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ОБЩИЕ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КОМПЕТЕНЦИИ 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84975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177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на сайт Практическое занятие\IMG_20140320_0947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89040"/>
            <a:ext cx="2715984" cy="203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Содержимое 3" descr="PICT00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8410" y="1892121"/>
            <a:ext cx="2976331" cy="2232248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4" name="Picture 8" descr="C:\Users\kab_12\Desktop\2012-2013\НД Студенты\DSC_04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649458"/>
            <a:ext cx="3096344" cy="205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D:\Документы\С диска C\с диска E\Фото\Для презентации\Фото история\V_start2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57689"/>
            <a:ext cx="3031375" cy="210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D:\Документы\С диска C\с диска E\Фото\Для презентации\Фото история\platy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15810"/>
            <a:ext cx="2903487" cy="201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7504" y="207344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Учебная  деятельность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60032" y="207343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Внеучебная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</a:p>
        </p:txBody>
      </p:sp>
      <p:pic>
        <p:nvPicPr>
          <p:cNvPr id="12" name="Содержимое 3" descr="S630038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7676" y="684046"/>
            <a:ext cx="2695240" cy="2021950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51520" y="5826027"/>
            <a:ext cx="864096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</a:rPr>
              <a:t>Выбор оптимального метода формирования общих компетенций </a:t>
            </a:r>
            <a:r>
              <a:rPr lang="ru-RU" dirty="0" smtClean="0">
                <a:solidFill>
                  <a:schemeClr val="bg1"/>
                </a:solidFill>
              </a:rPr>
              <a:t>- основная </a:t>
            </a:r>
            <a:r>
              <a:rPr lang="ru-RU" dirty="0">
                <a:solidFill>
                  <a:schemeClr val="bg1"/>
                </a:solidFill>
              </a:rPr>
              <a:t>цель эффективной организации учебной </a:t>
            </a:r>
            <a:r>
              <a:rPr lang="ru-RU" dirty="0" smtClean="0">
                <a:solidFill>
                  <a:schemeClr val="bg1"/>
                </a:solidFill>
              </a:rPr>
              <a:t>деятельности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25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атериально-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техническое обеспечение и оснащенность образовательного процесса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Новая папка (2)\DSC_02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47" y="1412776"/>
            <a:ext cx="4041839" cy="26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ab_12\Desktop\фото\Рабочая зона\Учебная лаборатория по профессии Кондитер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2775"/>
            <a:ext cx="3732010" cy="269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kab_12\Desktop\фото\Рабочая зона\Сварочная мастерская\Свар.маст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786" y="3639420"/>
            <a:ext cx="3732422" cy="269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15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0" y="260648"/>
            <a:ext cx="8999491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43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10947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24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1601</Words>
  <Application>Microsoft Office PowerPoint</Application>
  <PresentationFormat>Экран (4:3)</PresentationFormat>
  <Paragraphs>200</Paragraphs>
  <Slides>29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ФОРМИРОВАНИЕ И ПРОВЕРКА ОБЩИХ И ПРОФЕССИОНАЛЬНЫХ КОМПЕТЕНЦИЙ ОБУЧАЮЩИХСЯ</vt:lpstr>
      <vt:lpstr>Презентация PowerPoint</vt:lpstr>
      <vt:lpstr>КОМПЕТЕНЦИИ</vt:lpstr>
      <vt:lpstr>ПРИЗНАКИ</vt:lpstr>
      <vt:lpstr>ОБЩИЕ КОМПЕТЕНЦИИ </vt:lpstr>
      <vt:lpstr>Презентация PowerPoint</vt:lpstr>
      <vt:lpstr>Материально- техническое обеспечение и оснащенность образовательного процесса</vt:lpstr>
      <vt:lpstr>Презентация PowerPoint</vt:lpstr>
      <vt:lpstr>Презентация PowerPoint</vt:lpstr>
      <vt:lpstr>Презентация PowerPoint</vt:lpstr>
      <vt:lpstr>Конкретизация общих компетенций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Профессиональная занятость студентов</vt:lpstr>
      <vt:lpstr>ПРИВЛЕЧЕНИЕ ЭКСПЕРТОВ И ПРОФЕССИОНАЛОВ</vt:lpstr>
      <vt:lpstr>ИССЛЕДОВАТЕЛЬСКАЯ И ПРОЕКТНАЯ ДЕЯТЕЛЬНОСТЬ</vt:lpstr>
      <vt:lpstr>Презентация PowerPoint</vt:lpstr>
      <vt:lpstr>Презентация PowerPoint</vt:lpstr>
      <vt:lpstr>Презентация PowerPoint</vt:lpstr>
      <vt:lpstr>Первый, второй уровень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kab_12</dc:creator>
  <cp:lastModifiedBy>Sawa</cp:lastModifiedBy>
  <cp:revision>183</cp:revision>
  <dcterms:created xsi:type="dcterms:W3CDTF">2014-04-08T07:33:30Z</dcterms:created>
  <dcterms:modified xsi:type="dcterms:W3CDTF">2014-05-14T07:46:52Z</dcterms:modified>
</cp:coreProperties>
</file>